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2" r:id="rId6"/>
    <p:sldId id="260" r:id="rId7"/>
    <p:sldId id="264" r:id="rId8"/>
    <p:sldId id="263" r:id="rId9"/>
    <p:sldId id="261" r:id="rId10"/>
    <p:sldId id="265" r:id="rId11"/>
    <p:sldId id="266" r:id="rId12"/>
    <p:sldId id="267" r:id="rId13"/>
    <p:sldId id="269" r:id="rId14"/>
    <p:sldId id="268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946" y="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A3B36B-8412-48D2-9941-5D67B74E0546}" type="datetimeFigureOut">
              <a:rPr lang="en-US" smtClean="0"/>
              <a:t>11/30/2015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E3AECF-A0F9-4A70-A1E9-AEEAE43F9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9844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E3AECF-A0F9-4A70-A1E9-AEEAE43F928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6863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E26E6-3C60-49EB-8DE0-7920D40A3EBE}" type="datetimeFigureOut">
              <a:rPr lang="en-US" smtClean="0"/>
              <a:t>11/30/2015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5F9D3-7BA0-4208-82F3-65DDF178427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E26E6-3C60-49EB-8DE0-7920D40A3EBE}" type="datetimeFigureOut">
              <a:rPr lang="en-US" smtClean="0"/>
              <a:t>11/30/2015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5F9D3-7BA0-4208-82F3-65DDF1784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E26E6-3C60-49EB-8DE0-7920D40A3EBE}" type="datetimeFigureOut">
              <a:rPr lang="en-US" smtClean="0"/>
              <a:t>11/30/2015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5F9D3-7BA0-4208-82F3-65DDF1784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E26E6-3C60-49EB-8DE0-7920D40A3EBE}" type="datetimeFigureOut">
              <a:rPr lang="en-US" smtClean="0"/>
              <a:t>11/30/2015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5F9D3-7BA0-4208-82F3-65DDF1784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E26E6-3C60-49EB-8DE0-7920D40A3EBE}" type="datetimeFigureOut">
              <a:rPr lang="en-US" smtClean="0"/>
              <a:t>11/30/2015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5F9D3-7BA0-4208-82F3-65DDF1784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E26E6-3C60-49EB-8DE0-7920D40A3EBE}" type="datetimeFigureOut">
              <a:rPr lang="en-US" smtClean="0"/>
              <a:t>11/30/2015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5F9D3-7BA0-4208-82F3-65DDF1784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E26E6-3C60-49EB-8DE0-7920D40A3EBE}" type="datetimeFigureOut">
              <a:rPr lang="en-US" smtClean="0"/>
              <a:t>11/30/2015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5F9D3-7BA0-4208-82F3-65DDF1784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E26E6-3C60-49EB-8DE0-7920D40A3EBE}" type="datetimeFigureOut">
              <a:rPr lang="en-US" smtClean="0"/>
              <a:t>11/30/2015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5F9D3-7BA0-4208-82F3-65DDF1784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E26E6-3C60-49EB-8DE0-7920D40A3EBE}" type="datetimeFigureOut">
              <a:rPr lang="en-US" smtClean="0"/>
              <a:t>11/30/2015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5F9D3-7BA0-4208-82F3-65DDF1784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E26E6-3C60-49EB-8DE0-7920D40A3EBE}" type="datetimeFigureOut">
              <a:rPr lang="en-US" smtClean="0"/>
              <a:t>11/30/2015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5F9D3-7BA0-4208-82F3-65DDF1784272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C32E26E6-3C60-49EB-8DE0-7920D40A3EBE}" type="datetimeFigureOut">
              <a:rPr lang="en-US" smtClean="0"/>
              <a:t>11/30/2015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BDA5F9D3-7BA0-4208-82F3-65DDF1784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C32E26E6-3C60-49EB-8DE0-7920D40A3EBE}" type="datetimeFigureOut">
              <a:rPr lang="en-US" smtClean="0"/>
              <a:t>11/30/2015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BDA5F9D3-7BA0-4208-82F3-65DDF1784272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Vocation and the Christian Life:</a:t>
            </a:r>
            <a:r>
              <a:rPr lang="en-US" dirty="0"/>
              <a:t> </a:t>
            </a:r>
            <a:r>
              <a:rPr lang="en-US" dirty="0" smtClean="0"/>
              <a:t>Call, Grace, Sacrifice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8582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362200" y="5818909"/>
            <a:ext cx="34095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Sacrifice</a:t>
            </a:r>
            <a:endParaRPr lang="en-US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01207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6363" y="80963"/>
            <a:ext cx="9358313" cy="679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4320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12 Signs that it is God calling…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609600" y="1417317"/>
            <a:ext cx="7543800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1. God is experienced as authoritative other. (Matthew, Samuel, Moses, Abraham)</a:t>
            </a:r>
          </a:p>
          <a:p>
            <a:endParaRPr lang="en-US" sz="2400" dirty="0"/>
          </a:p>
          <a:p>
            <a:r>
              <a:rPr lang="en-US" sz="2400" dirty="0"/>
              <a:t> 2. Happens at night or other times that encompass silence and solitude. At night senses are winding down lack of light, lack of noise. Also, the person is in an introspective/reflective mode. (Samuel)</a:t>
            </a:r>
          </a:p>
          <a:p>
            <a:r>
              <a:rPr lang="en-US" sz="2400" dirty="0"/>
              <a:t> </a:t>
            </a:r>
          </a:p>
          <a:p>
            <a:r>
              <a:rPr lang="en-US" sz="2400" dirty="0"/>
              <a:t>3. The call is based on the natural gifts that the person is born with. Grace perfects nature. We are created with an end in mind.(St. Paul)</a:t>
            </a:r>
          </a:p>
          <a:p>
            <a:endParaRPr lang="en-US" sz="2400" dirty="0"/>
          </a:p>
          <a:p>
            <a:r>
              <a:rPr lang="en-US" sz="2400" dirty="0"/>
              <a:t>4. The person experiences self-doubt/humility in response.(Moses, Peter)</a:t>
            </a:r>
          </a:p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13211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04800" y="1600200"/>
            <a:ext cx="8610600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5. The call  involves difficulty, sacrifice. This affords one the opportunity to enter into an agape quality of love.(St. Paul, all Apostles, martyrs, everyone</a:t>
            </a:r>
            <a:r>
              <a:rPr lang="en-US" sz="2400" dirty="0" smtClean="0"/>
              <a:t>)</a:t>
            </a:r>
          </a:p>
          <a:p>
            <a:endParaRPr lang="en-US" sz="2400" dirty="0"/>
          </a:p>
          <a:p>
            <a:r>
              <a:rPr lang="en-US" sz="2400" dirty="0"/>
              <a:t>6. The call involves separation. Either actual travel (Abraham, Moses) or separation from your comfort zone. (Bilbo</a:t>
            </a:r>
            <a:r>
              <a:rPr lang="en-US" sz="2400" dirty="0" smtClean="0"/>
              <a:t>)</a:t>
            </a:r>
          </a:p>
          <a:p>
            <a:endParaRPr lang="en-US" sz="2400" dirty="0"/>
          </a:p>
          <a:p>
            <a:r>
              <a:rPr lang="en-US" sz="2400" dirty="0"/>
              <a:t>7. God uses your surroundings, experiences and others to persist in His call.(Fr. Steve)</a:t>
            </a:r>
          </a:p>
          <a:p>
            <a:endParaRPr lang="en-US" sz="2400" dirty="0"/>
          </a:p>
          <a:p>
            <a:r>
              <a:rPr lang="en-US" sz="2400" dirty="0"/>
              <a:t>8. God gives a sign that the call is authentic and that the person is on the right track in responding. A number of "Divine Coincidences".(Joseph, St. Joseph)</a:t>
            </a:r>
          </a:p>
          <a:p>
            <a:endParaRPr lang="en-US" dirty="0"/>
          </a:p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00317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28600" y="1676400"/>
            <a:ext cx="8305800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 </a:t>
            </a:r>
            <a:endParaRPr lang="en-US" sz="2400" dirty="0"/>
          </a:p>
          <a:p>
            <a:r>
              <a:rPr lang="en-US" sz="2400" dirty="0"/>
              <a:t>9. God doesn't call the qualified. He qualifies the called. The people called to greatness start out as unlikely, lowly people.(David, Matthew, Peter)</a:t>
            </a:r>
          </a:p>
          <a:p>
            <a:endParaRPr lang="en-US" sz="2400" dirty="0"/>
          </a:p>
          <a:p>
            <a:r>
              <a:rPr lang="en-US" sz="2400" dirty="0"/>
              <a:t>10. Results of responding to God's call lead to extreme inner peace, happiness in spite of sacrifices (Job, Mary)</a:t>
            </a:r>
          </a:p>
          <a:p>
            <a:endParaRPr lang="en-US" sz="2400" dirty="0"/>
          </a:p>
          <a:p>
            <a:r>
              <a:rPr lang="en-US" sz="2400" dirty="0"/>
              <a:t>11. Vocations are a call to a Great Adventure. Never Boring.</a:t>
            </a:r>
          </a:p>
          <a:p>
            <a:endParaRPr lang="en-US" sz="2400" dirty="0"/>
          </a:p>
          <a:p>
            <a:r>
              <a:rPr lang="en-US" sz="2400" dirty="0"/>
              <a:t>12. Starting out as enemies. Conversion</a:t>
            </a:r>
            <a:r>
              <a:rPr lang="en-US" sz="2400" dirty="0" smtClean="0"/>
              <a:t>.(St. Paul)</a:t>
            </a: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4729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Sacraments of Vocation/Service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Holy Matrimony and Holy Orders</a:t>
            </a:r>
          </a:p>
          <a:p>
            <a:r>
              <a:rPr lang="en-US" dirty="0" smtClean="0"/>
              <a:t>Why ‘Holy’?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61861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Vocation?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Priesthood only?</a:t>
            </a:r>
          </a:p>
          <a:p>
            <a:r>
              <a:rPr lang="en-US" sz="4400" dirty="0" smtClean="0"/>
              <a:t>State in Life Only</a:t>
            </a:r>
            <a:r>
              <a:rPr lang="en-US" sz="4400" dirty="0" smtClean="0"/>
              <a:t>? (Married/Single)</a:t>
            </a:r>
            <a:endParaRPr lang="en-US" sz="4400" dirty="0" smtClean="0"/>
          </a:p>
          <a:p>
            <a:r>
              <a:rPr lang="en-US" sz="4400" dirty="0" smtClean="0"/>
              <a:t>A Job or Career Only?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799059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 of a Bigger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God is a personal, loving Father Creator who has a plan for our life…</a:t>
            </a:r>
          </a:p>
          <a:p>
            <a:r>
              <a:rPr lang="en-US" sz="3200" dirty="0" smtClean="0"/>
              <a:t>Universal Call to Holiness. </a:t>
            </a:r>
            <a:r>
              <a:rPr lang="en-US" sz="3200" dirty="0" err="1" smtClean="0"/>
              <a:t>Eph</a:t>
            </a:r>
            <a:r>
              <a:rPr lang="en-US" sz="3200" dirty="0" smtClean="0"/>
              <a:t> 1:1-10</a:t>
            </a:r>
          </a:p>
          <a:p>
            <a:pPr lvl="1"/>
            <a:r>
              <a:rPr lang="en-US" sz="3200" dirty="0" smtClean="0"/>
              <a:t>To be set apart for a sacred purpose.</a:t>
            </a:r>
          </a:p>
          <a:p>
            <a:pPr lvl="1"/>
            <a:r>
              <a:rPr lang="en-US" sz="3200" dirty="0" smtClean="0"/>
              <a:t>“Chosen before the foundation of the world to be holy and without blemish”</a:t>
            </a:r>
          </a:p>
          <a:p>
            <a:pPr lvl="1"/>
            <a:r>
              <a:rPr lang="en-US" sz="3200" dirty="0" smtClean="0"/>
              <a:t>“To be adopted into the family of God”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414294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Defining Terms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Vocation: </a:t>
            </a:r>
            <a:r>
              <a:rPr lang="en-US" b="1" dirty="0" err="1" smtClean="0">
                <a:effectLst/>
              </a:rPr>
              <a:t>vo·ca·tion</a:t>
            </a:r>
            <a:endParaRPr lang="en-US" b="1" dirty="0" smtClean="0">
              <a:effectLst/>
            </a:endParaRPr>
          </a:p>
          <a:p>
            <a:r>
              <a:rPr lang="en-US" i="1" dirty="0" smtClean="0">
                <a:effectLst/>
              </a:rPr>
              <a:t>noun</a:t>
            </a:r>
            <a:r>
              <a:rPr lang="en-US" dirty="0" smtClean="0">
                <a:effectLst/>
              </a:rPr>
              <a:t> \</a:t>
            </a:r>
            <a:r>
              <a:rPr lang="en-US" dirty="0" err="1" smtClean="0">
                <a:effectLst/>
              </a:rPr>
              <a:t>vō</a:t>
            </a:r>
            <a:r>
              <a:rPr lang="en-US" dirty="0" smtClean="0">
                <a:effectLst/>
              </a:rPr>
              <a:t>-ˈ</a:t>
            </a:r>
            <a:r>
              <a:rPr lang="en-US" dirty="0" err="1" smtClean="0">
                <a:effectLst/>
              </a:rPr>
              <a:t>kā-shən</a:t>
            </a:r>
            <a:r>
              <a:rPr lang="en-US" dirty="0" smtClean="0">
                <a:effectLst/>
              </a:rPr>
              <a:t>\</a:t>
            </a:r>
          </a:p>
          <a:p>
            <a:r>
              <a:rPr lang="en-US" b="1" dirty="0" smtClean="0">
                <a:effectLst/>
              </a:rPr>
              <a:t>Definition of </a:t>
            </a:r>
            <a:r>
              <a:rPr lang="en-US" b="1" i="1" dirty="0" smtClean="0">
                <a:effectLst/>
              </a:rPr>
              <a:t>VOCATION</a:t>
            </a:r>
            <a:endParaRPr lang="en-US" b="1" dirty="0" smtClean="0">
              <a:effectLst/>
            </a:endParaRPr>
          </a:p>
          <a:p>
            <a:r>
              <a:rPr lang="en-US" dirty="0" smtClean="0">
                <a:effectLst/>
              </a:rPr>
              <a:t>1:</a:t>
            </a:r>
            <a:r>
              <a:rPr lang="en-US" i="1" dirty="0" smtClean="0">
                <a:effectLst/>
              </a:rPr>
              <a:t>a</a:t>
            </a:r>
            <a:r>
              <a:rPr lang="en-US" b="1" dirty="0" smtClean="0">
                <a:effectLst/>
              </a:rPr>
              <a:t>:</a:t>
            </a:r>
            <a:r>
              <a:rPr lang="en-US" dirty="0" smtClean="0">
                <a:effectLst/>
              </a:rPr>
              <a:t> a summons or strong inclination to a particular state or course of action; </a:t>
            </a:r>
            <a:r>
              <a:rPr lang="en-US" i="1" dirty="0" smtClean="0">
                <a:effectLst/>
              </a:rPr>
              <a:t>especially</a:t>
            </a:r>
            <a:r>
              <a:rPr lang="en-US" b="1" dirty="0" smtClean="0">
                <a:effectLst/>
              </a:rPr>
              <a:t>:</a:t>
            </a:r>
            <a:r>
              <a:rPr lang="en-US" dirty="0" smtClean="0">
                <a:effectLst/>
              </a:rPr>
              <a:t> a divine call to the religious life </a:t>
            </a:r>
            <a:r>
              <a:rPr lang="en-US" i="1" dirty="0" smtClean="0">
                <a:effectLst/>
              </a:rPr>
              <a:t>b</a:t>
            </a:r>
            <a:r>
              <a:rPr lang="en-US" b="1" dirty="0" smtClean="0">
                <a:effectLst/>
              </a:rPr>
              <a:t>:</a:t>
            </a:r>
            <a:r>
              <a:rPr lang="en-US" dirty="0" smtClean="0">
                <a:effectLst/>
              </a:rPr>
              <a:t> an entry into the priesthood or a religious order </a:t>
            </a:r>
            <a:r>
              <a:rPr lang="en-US" dirty="0" smtClean="0">
                <a:effectLst/>
              </a:rPr>
              <a:t>c. marriage </a:t>
            </a:r>
            <a:r>
              <a:rPr lang="en-US" dirty="0" err="1" smtClean="0">
                <a:effectLst/>
              </a:rPr>
              <a:t>d.single</a:t>
            </a:r>
            <a:endParaRPr lang="en-US" dirty="0" smtClean="0">
              <a:effectLst/>
            </a:endParaRPr>
          </a:p>
          <a:p>
            <a:r>
              <a:rPr lang="en-US" dirty="0" smtClean="0">
                <a:effectLst/>
              </a:rPr>
              <a:t>2:</a:t>
            </a:r>
            <a:r>
              <a:rPr lang="en-US" i="1" dirty="0" smtClean="0">
                <a:effectLst/>
              </a:rPr>
              <a:t>a</a:t>
            </a:r>
            <a:r>
              <a:rPr lang="en-US" b="1" dirty="0" smtClean="0">
                <a:effectLst/>
              </a:rPr>
              <a:t>:</a:t>
            </a:r>
            <a:r>
              <a:rPr lang="en-US" dirty="0" smtClean="0">
                <a:effectLst/>
              </a:rPr>
              <a:t> the work in which a person is employed</a:t>
            </a:r>
            <a:r>
              <a:rPr lang="en-US" b="1" dirty="0" smtClean="0">
                <a:effectLst/>
              </a:rPr>
              <a:t>: occupation</a:t>
            </a:r>
            <a:r>
              <a:rPr lang="en-US" dirty="0" smtClean="0">
                <a:effectLst/>
              </a:rPr>
              <a:t> </a:t>
            </a:r>
            <a:r>
              <a:rPr lang="en-US" i="1" dirty="0" smtClean="0">
                <a:effectLst/>
              </a:rPr>
              <a:t>b</a:t>
            </a:r>
            <a:r>
              <a:rPr lang="en-US" b="1" dirty="0" smtClean="0">
                <a:effectLst/>
              </a:rPr>
              <a:t>:</a:t>
            </a:r>
            <a:r>
              <a:rPr lang="en-US" dirty="0" smtClean="0">
                <a:effectLst/>
              </a:rPr>
              <a:t> the persons engaged in a particular occupation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6956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Source of Call: Authority and Other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Root of Vocation: </a:t>
            </a:r>
          </a:p>
          <a:p>
            <a:pPr marL="0" indent="0">
              <a:buNone/>
            </a:pPr>
            <a:r>
              <a:rPr lang="en-US" sz="3200" dirty="0"/>
              <a:t>	</a:t>
            </a:r>
            <a:r>
              <a:rPr lang="en-US" sz="3200" dirty="0" smtClean="0"/>
              <a:t>Latin-</a:t>
            </a:r>
            <a:r>
              <a:rPr lang="en-US" sz="3200" dirty="0" err="1" smtClean="0"/>
              <a:t>Vocatio</a:t>
            </a:r>
            <a:r>
              <a:rPr lang="en-US" sz="3200" dirty="0" smtClean="0"/>
              <a:t> (Summons)</a:t>
            </a:r>
          </a:p>
          <a:p>
            <a:pPr marL="0" indent="0">
              <a:buNone/>
            </a:pPr>
            <a:r>
              <a:rPr lang="en-US" sz="3200" dirty="0"/>
              <a:t>	</a:t>
            </a:r>
            <a:r>
              <a:rPr lang="en-US" sz="3200" dirty="0" smtClean="0"/>
              <a:t>Latin-</a:t>
            </a:r>
            <a:r>
              <a:rPr lang="en-US" sz="3200" dirty="0" err="1" smtClean="0"/>
              <a:t>Vocare</a:t>
            </a:r>
            <a:r>
              <a:rPr lang="en-US" sz="3200" dirty="0" smtClean="0"/>
              <a:t> (to call)</a:t>
            </a:r>
          </a:p>
          <a:p>
            <a:r>
              <a:rPr lang="en-US" sz="3200" dirty="0" smtClean="0"/>
              <a:t>Authentic vocations always come from outside. Their source is God calling as an </a:t>
            </a:r>
            <a:r>
              <a:rPr lang="en-US" sz="3200" dirty="0" smtClean="0"/>
              <a:t>authoritative </a:t>
            </a:r>
            <a:r>
              <a:rPr lang="en-US" sz="3200" dirty="0" smtClean="0"/>
              <a:t>Other.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899833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 Parts…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Every vocation has three essential parts…</a:t>
            </a:r>
          </a:p>
          <a:p>
            <a:pPr lvl="1"/>
            <a:r>
              <a:rPr lang="en-US" sz="2800" dirty="0" smtClean="0"/>
              <a:t>Call</a:t>
            </a:r>
          </a:p>
          <a:p>
            <a:pPr lvl="1"/>
            <a:r>
              <a:rPr lang="en-US" sz="2800" dirty="0" smtClean="0"/>
              <a:t>Grace given</a:t>
            </a:r>
          </a:p>
          <a:p>
            <a:pPr lvl="1"/>
            <a:r>
              <a:rPr lang="en-US" sz="2800" dirty="0" smtClean="0"/>
              <a:t>Sacrifice</a:t>
            </a:r>
          </a:p>
          <a:p>
            <a:pPr lvl="1"/>
            <a:r>
              <a:rPr lang="en-US" sz="2800" dirty="0" err="1" smtClean="0"/>
              <a:t>Carravagio’s</a:t>
            </a:r>
            <a:r>
              <a:rPr lang="en-US" sz="2800" dirty="0" smtClean="0"/>
              <a:t> Three Paintings of </a:t>
            </a:r>
            <a:br>
              <a:rPr lang="en-US" sz="2800" dirty="0" smtClean="0"/>
            </a:br>
            <a:r>
              <a:rPr lang="en-US" sz="2800" dirty="0" smtClean="0"/>
              <a:t> St. Matthew: The Calling of St. Matthew, The Inspiration of St. Matthew, The Martyrdom of St. Matthew</a:t>
            </a:r>
          </a:p>
          <a:p>
            <a:pPr lvl="1"/>
            <a:r>
              <a:rPr lang="en-US" sz="2800" dirty="0" smtClean="0"/>
              <a:t>1599-1602 </a:t>
            </a:r>
            <a:r>
              <a:rPr lang="en-US" sz="2800" dirty="0" err="1" smtClean="0"/>
              <a:t>Contarelli</a:t>
            </a:r>
            <a:r>
              <a:rPr lang="en-US" sz="2800" dirty="0" smtClean="0"/>
              <a:t> Chapel, Rome.</a:t>
            </a:r>
          </a:p>
        </p:txBody>
      </p:sp>
    </p:spTree>
    <p:extLst>
      <p:ext uri="{BB962C8B-B14F-4D97-AF65-F5344CB8AC3E}">
        <p14:creationId xmlns:p14="http://schemas.microsoft.com/office/powerpoint/2010/main" val="4158659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2222" y="-54005"/>
            <a:ext cx="9356222" cy="6792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603852" y="4038600"/>
            <a:ext cx="12538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Call</a:t>
            </a:r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55543" y="4067426"/>
            <a:ext cx="36329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Grace Given</a:t>
            </a:r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705600" y="4067426"/>
            <a:ext cx="26292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Sacrifice</a:t>
            </a:r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49332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99" y="0"/>
            <a:ext cx="800100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3429000" y="5791200"/>
            <a:ext cx="17876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Call</a:t>
            </a:r>
            <a:endParaRPr lang="en-US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32358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-12193"/>
            <a:ext cx="4953000" cy="6870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3369318" y="5791200"/>
            <a:ext cx="23291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Grace</a:t>
            </a:r>
            <a:endParaRPr lang="en-US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52360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154</TotalTime>
  <Words>536</Words>
  <Application>Microsoft Office PowerPoint</Application>
  <PresentationFormat>On-screen Show (4:3)</PresentationFormat>
  <Paragraphs>65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Corbel</vt:lpstr>
      <vt:lpstr>Wingdings</vt:lpstr>
      <vt:lpstr>Wingdings 2</vt:lpstr>
      <vt:lpstr>Wingdings 3</vt:lpstr>
      <vt:lpstr>Module</vt:lpstr>
      <vt:lpstr>Vocation and the Christian Life: Call, Grace, Sacrifice</vt:lpstr>
      <vt:lpstr>What is a Vocation?</vt:lpstr>
      <vt:lpstr>Part of a Bigger Plan</vt:lpstr>
      <vt:lpstr>Defining Terms</vt:lpstr>
      <vt:lpstr>Source of Call: Authority and Other</vt:lpstr>
      <vt:lpstr>Three Parts…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12 Signs that it is God calling…</vt:lpstr>
      <vt:lpstr>PowerPoint Presentation</vt:lpstr>
      <vt:lpstr>PowerPoint Presentation</vt:lpstr>
      <vt:lpstr>Sacraments of Vocation/Service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Vocation: Call,Grace,Sacrifice</dc:title>
  <dc:creator>raquel</dc:creator>
  <cp:lastModifiedBy>Sullivan</cp:lastModifiedBy>
  <cp:revision>11</cp:revision>
  <dcterms:created xsi:type="dcterms:W3CDTF">2012-07-23T16:45:33Z</dcterms:created>
  <dcterms:modified xsi:type="dcterms:W3CDTF">2015-11-30T20:22:01Z</dcterms:modified>
</cp:coreProperties>
</file>