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PT Sans Narrow" panose="020B0604020202020204" charset="0"/>
      <p:regular r:id="rId18"/>
      <p:bold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f78b12ae4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f78b12ae4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f78b12ae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f78b12ae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f78b12ae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f78b12ae4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f78b12ae4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f78b12ae4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f78b12ae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f78b12ae4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f78b12ae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f78b12ae4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f78b12ae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f78b12ae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f78b12ae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f78b12ae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f78b12ae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f78b12ae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f78b12ae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f78b12ae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f78b12ae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f78b12ae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f78b12ae4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f78b12ae4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f78b12ae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f78b12ae4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f78b12ae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f78b12ae4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 Parallel Universe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Eli Rezkallah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25" y="149287"/>
            <a:ext cx="6548426" cy="484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150" y="66525"/>
            <a:ext cx="4419600" cy="49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950" y="83325"/>
            <a:ext cx="3790950" cy="490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 literacy...</a:t>
            </a: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the images immediately illicit a reaction from the audience?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do the words interact with the images?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are formal features such as layout, fonts and visuals used to create an effect in these advertisements?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IB Connections</a:t>
            </a:r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global issues might be addressed through the ads? Through the modernization of the original ads?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what ways might you use these ads/art in order to address an IB assessment? Which assessment could you use this for and how?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assignment:</a:t>
            </a:r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a partner: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1. Come up with 2 global issues that could be addressed using these ads (think theme).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2. Pick one assessment that you could use this set of ads/art. How might you use these ads/art to answer/address the the assessment?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8425" y="346375"/>
            <a:ext cx="4191950" cy="458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025" y="166250"/>
            <a:ext cx="4191950" cy="476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512" y="266088"/>
            <a:ext cx="6916975" cy="46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375" y="137275"/>
            <a:ext cx="4087099" cy="488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0013" y="115325"/>
            <a:ext cx="4003976" cy="491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these images make you feel?</a:t>
            </a: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a paragraph about the reaction you have to these images of men being subjugated.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 they bother you? Why or why not?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Are they demeaning/disparaging? How and why?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213" y="190500"/>
            <a:ext cx="3457575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600" y="122950"/>
            <a:ext cx="3400425" cy="482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On-screen Show (16:9)</PresentationFormat>
  <Paragraphs>18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PT Sans Narrow</vt:lpstr>
      <vt:lpstr>Arial</vt:lpstr>
      <vt:lpstr>Open Sans</vt:lpstr>
      <vt:lpstr>Tropic</vt:lpstr>
      <vt:lpstr>In a Parallel Universe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these images make you feel?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Visual literacy...</vt:lpstr>
      <vt:lpstr>IB Connections</vt:lpstr>
      <vt:lpstr>Your assignment: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a Parallel Universe</dc:title>
  <dc:creator>Rosemary DiCarlo</dc:creator>
  <cp:lastModifiedBy>Rosemary DiCarlo</cp:lastModifiedBy>
  <cp:revision>1</cp:revision>
  <dcterms:modified xsi:type="dcterms:W3CDTF">2019-10-28T17:26:15Z</dcterms:modified>
</cp:coreProperties>
</file>