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6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9B89F2A3-D6D6-4BE9-93AD-A8A32EACB87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0FF028DF-7648-4FC9-AA7A-A625BC231B16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68473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9F2A3-D6D6-4BE9-93AD-A8A32EACB87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028DF-7648-4FC9-AA7A-A625BC231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4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9B89F2A3-D6D6-4BE9-93AD-A8A32EACB87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0FF028DF-7648-4FC9-AA7A-A625BC231B1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4838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9F2A3-D6D6-4BE9-93AD-A8A32EACB87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028DF-7648-4FC9-AA7A-A625BC231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57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B89F2A3-D6D6-4BE9-93AD-A8A32EACB87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FF028DF-7648-4FC9-AA7A-A625BC231B1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696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9F2A3-D6D6-4BE9-93AD-A8A32EACB87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028DF-7648-4FC9-AA7A-A625BC231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95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9F2A3-D6D6-4BE9-93AD-A8A32EACB87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028DF-7648-4FC9-AA7A-A625BC231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497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9F2A3-D6D6-4BE9-93AD-A8A32EACB87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028DF-7648-4FC9-AA7A-A625BC231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936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9F2A3-D6D6-4BE9-93AD-A8A32EACB87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028DF-7648-4FC9-AA7A-A625BC231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3400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9B89F2A3-D6D6-4BE9-93AD-A8A32EACB87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0FF028DF-7648-4FC9-AA7A-A625BC231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1254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9B89F2A3-D6D6-4BE9-93AD-A8A32EACB87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0FF028DF-7648-4FC9-AA7A-A625BC231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01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9B89F2A3-D6D6-4BE9-93AD-A8A32EACB87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0FF028DF-7648-4FC9-AA7A-A625BC231B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488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Nathaniel Hawthorne and </a:t>
            </a:r>
            <a:r>
              <a:rPr lang="en-US" i="1" dirty="0" smtClean="0"/>
              <a:t>The Scarlet Letter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337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Nathaniel Hawthorne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Considered a Romantic and a Transcendentalist</a:t>
            </a:r>
          </a:p>
          <a:p>
            <a:r>
              <a:rPr lang="en-US" dirty="0" smtClean="0"/>
              <a:t>Born 1804, died 1864</a:t>
            </a:r>
          </a:p>
          <a:p>
            <a:r>
              <a:rPr lang="en-US" dirty="0" smtClean="0"/>
              <a:t>Related to John </a:t>
            </a:r>
            <a:r>
              <a:rPr lang="en-US" dirty="0" err="1" smtClean="0"/>
              <a:t>Hathorne</a:t>
            </a:r>
            <a:r>
              <a:rPr lang="en-US" dirty="0" smtClean="0"/>
              <a:t>, a judge during the Salem Witch Trials.</a:t>
            </a:r>
          </a:p>
          <a:p>
            <a:r>
              <a:rPr lang="en-US" dirty="0" smtClean="0"/>
              <a:t>Embarrassed by his ancestors involvement in persecution and murder…he changed the spelling of his name.</a:t>
            </a:r>
          </a:p>
          <a:p>
            <a:r>
              <a:rPr lang="en-US" dirty="0" smtClean="0"/>
              <a:t>While he worked as a customs official, he found documents which detailed the events which would become the story for </a:t>
            </a:r>
            <a:r>
              <a:rPr lang="en-US" i="1" dirty="0" smtClean="0"/>
              <a:t>The Scarlet Letter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915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Puritans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Believed in a more “pure” following of the Bible</a:t>
            </a:r>
          </a:p>
          <a:p>
            <a:r>
              <a:rPr lang="en-US" dirty="0" smtClean="0"/>
              <a:t>Wanted the freedom to practice Christianity as they wanted and sailed for The New World in 1630, where they could be free from religious persecution. </a:t>
            </a:r>
          </a:p>
          <a:p>
            <a:r>
              <a:rPr lang="en-US" dirty="0" smtClean="0"/>
              <a:t>The Scarlet Letter takes place 12 years after Puritan settlers arrived in the Massachusetts Bay Colony.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005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the Puritans believe?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Scriptures provide step by step instructions for church conduct and organization, as well as for individual daily life.</a:t>
            </a:r>
          </a:p>
          <a:p>
            <a:r>
              <a:rPr lang="en-US" dirty="0" smtClean="0"/>
              <a:t>Humans are put on Earth to honor God and follow the path God has laid out for them.</a:t>
            </a:r>
          </a:p>
          <a:p>
            <a:r>
              <a:rPr lang="en-US" dirty="0" smtClean="0"/>
              <a:t>Human nature is evil and only God can save people from eternal damnation</a:t>
            </a:r>
          </a:p>
          <a:p>
            <a:r>
              <a:rPr lang="en-US" dirty="0" smtClean="0"/>
              <a:t>The community has a responsibility t punish sinners harshly for the good of their souls.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740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Furthermore…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Music is forbidden!</a:t>
            </a:r>
          </a:p>
          <a:p>
            <a:r>
              <a:rPr lang="en-US" dirty="0" smtClean="0"/>
              <a:t>Drama/plays are forbidden!</a:t>
            </a:r>
          </a:p>
          <a:p>
            <a:r>
              <a:rPr lang="en-US" dirty="0" smtClean="0"/>
              <a:t>Poetry is forbidden!</a:t>
            </a:r>
          </a:p>
          <a:p>
            <a:r>
              <a:rPr lang="en-US" dirty="0" smtClean="0"/>
              <a:t>Dancing is forbidden!</a:t>
            </a:r>
          </a:p>
          <a:p>
            <a:r>
              <a:rPr lang="en-US" dirty="0" smtClean="0"/>
              <a:t>Swearing, idleness, and drunkenness is forbidden!</a:t>
            </a:r>
          </a:p>
          <a:p>
            <a:r>
              <a:rPr lang="en-US" dirty="0" smtClean="0"/>
              <a:t>Excessive decoration/colored clothing</a:t>
            </a:r>
          </a:p>
        </p:txBody>
      </p:sp>
    </p:spTree>
    <p:extLst>
      <p:ext uri="{BB962C8B-B14F-4D97-AF65-F5344CB8AC3E}">
        <p14:creationId xmlns:p14="http://schemas.microsoft.com/office/powerpoint/2010/main" val="4102806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celebrated Christmas, May Day, Thanksgiving, Election day, and college commencement.</a:t>
            </a:r>
          </a:p>
          <a:p>
            <a:r>
              <a:rPr lang="en-US" dirty="0"/>
              <a:t>Limited democracy: only male church members could </a:t>
            </a:r>
            <a:r>
              <a:rPr lang="en-US" dirty="0" smtClean="0"/>
              <a:t>vote or serve in the government. </a:t>
            </a:r>
          </a:p>
          <a:p>
            <a:r>
              <a:rPr lang="en-US" dirty="0" smtClean="0"/>
              <a:t>Church did not control government directly, but the church was the center of all life (literally).</a:t>
            </a:r>
          </a:p>
          <a:p>
            <a:r>
              <a:rPr lang="en-US" dirty="0" smtClean="0"/>
              <a:t>The church was built in the center of town.</a:t>
            </a:r>
          </a:p>
          <a:p>
            <a:r>
              <a:rPr lang="en-US" dirty="0" smtClean="0"/>
              <a:t>Believed in public humiliation and punishment (whipping, branding, etc.)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217797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151</TotalTime>
  <Words>310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Century Schoolbook</vt:lpstr>
      <vt:lpstr>Corbel</vt:lpstr>
      <vt:lpstr>Feathered</vt:lpstr>
      <vt:lpstr>Nathaniel Hawthorne and The Scarlet Letter</vt:lpstr>
      <vt:lpstr>Nathaniel Hawthorne</vt:lpstr>
      <vt:lpstr>The Puritans</vt:lpstr>
      <vt:lpstr>What do the Puritans believe?</vt:lpstr>
      <vt:lpstr>Furthermore…</vt:lpstr>
      <vt:lpstr>Lastly…</vt:lpstr>
    </vt:vector>
  </TitlesOfParts>
  <Company>Damien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Rosemary DiCarlo</dc:creator>
  <cp:lastModifiedBy>Rosemary DiCarlo</cp:lastModifiedBy>
  <cp:revision>10</cp:revision>
  <dcterms:created xsi:type="dcterms:W3CDTF">2019-09-16T16:06:45Z</dcterms:created>
  <dcterms:modified xsi:type="dcterms:W3CDTF">2019-09-16T18:57:20Z</dcterms:modified>
</cp:coreProperties>
</file>