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1"/>
  </p:sldMasterIdLst>
  <p:notesMasterIdLst>
    <p:notesMasterId r:id="rId41"/>
  </p:notesMasterIdLst>
  <p:sldIdLst>
    <p:sldId id="302" r:id="rId2"/>
    <p:sldId id="256" r:id="rId3"/>
    <p:sldId id="260" r:id="rId4"/>
    <p:sldId id="304" r:id="rId5"/>
    <p:sldId id="257" r:id="rId6"/>
    <p:sldId id="259" r:id="rId7"/>
    <p:sldId id="258" r:id="rId8"/>
    <p:sldId id="305" r:id="rId9"/>
    <p:sldId id="262" r:id="rId10"/>
    <p:sldId id="264" r:id="rId11"/>
    <p:sldId id="265" r:id="rId12"/>
    <p:sldId id="266" r:id="rId13"/>
    <p:sldId id="267" r:id="rId14"/>
    <p:sldId id="268" r:id="rId15"/>
    <p:sldId id="269" r:id="rId16"/>
    <p:sldId id="303" r:id="rId17"/>
    <p:sldId id="277" r:id="rId18"/>
    <p:sldId id="306" r:id="rId19"/>
    <p:sldId id="286" r:id="rId20"/>
    <p:sldId id="279" r:id="rId21"/>
    <p:sldId id="280" r:id="rId22"/>
    <p:sldId id="282" r:id="rId23"/>
    <p:sldId id="284" r:id="rId24"/>
    <p:sldId id="285" r:id="rId25"/>
    <p:sldId id="283" r:id="rId26"/>
    <p:sldId id="287" r:id="rId27"/>
    <p:sldId id="289" r:id="rId28"/>
    <p:sldId id="290" r:id="rId29"/>
    <p:sldId id="292" r:id="rId30"/>
    <p:sldId id="316" r:id="rId31"/>
    <p:sldId id="309" r:id="rId32"/>
    <p:sldId id="310" r:id="rId33"/>
    <p:sldId id="311" r:id="rId34"/>
    <p:sldId id="312" r:id="rId35"/>
    <p:sldId id="313" r:id="rId36"/>
    <p:sldId id="314" r:id="rId37"/>
    <p:sldId id="318" r:id="rId38"/>
    <p:sldId id="319" r:id="rId39"/>
    <p:sldId id="317" r:id="rId4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E697"/>
    <a:srgbClr val="00113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
        <p:cNvGrpSpPr/>
        <p:nvPr/>
      </p:nvGrpSpPr>
      <p:grpSpPr>
        <a:xfrm>
          <a:off x="0" y="0"/>
          <a:ext cx="0" cy="0"/>
          <a:chOff x="0" y="0"/>
          <a:chExt cx="0" cy="0"/>
        </a:xfrm>
      </p:grpSpPr>
      <p:sp>
        <p:nvSpPr>
          <p:cNvPr id="2" name="Shape 2"/>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endParaRPr/>
          </a:p>
        </p:txBody>
      </p:sp>
      <p:sp>
        <p:nvSpPr>
          <p:cNvPr id="3" name="Shape 3"/>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endParaRPr/>
          </a:p>
        </p:txBody>
      </p:sp>
      <p:sp>
        <p:nvSpPr>
          <p:cNvPr id="4" name="Shape 4"/>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endParaRPr/>
          </a:p>
        </p:txBody>
      </p:sp>
      <p:sp>
        <p:nvSpPr>
          <p:cNvPr id="5" name="Shape 5"/>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endParaRPr/>
          </a:p>
        </p:txBody>
      </p:sp>
      <p:sp>
        <p:nvSpPr>
          <p:cNvPr id="6" name="Shape 6"/>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endParaRPr/>
          </a:p>
        </p:txBody>
      </p:sp>
      <p:sp>
        <p:nvSpPr>
          <p:cNvPr id="7" name="Shape 7"/>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endParaRPr/>
          </a:p>
        </p:txBody>
      </p:sp>
      <p:sp>
        <p:nvSpPr>
          <p:cNvPr id="8" name="Shape 8"/>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endParaRPr/>
          </a:p>
        </p:txBody>
      </p:sp>
      <p:sp>
        <p:nvSpPr>
          <p:cNvPr id="9" name="Shape 9"/>
          <p:cNvSpPr>
            <a:spLocks noGrp="1" noRot="1" noChangeAspect="1"/>
          </p:cNvSpPr>
          <p:nvPr>
            <p:ph type="sldImg" idx="2"/>
          </p:nvPr>
        </p:nvSpPr>
        <p:spPr>
          <a:xfrm>
            <a:off x="0" y="-6624636"/>
            <a:ext cx="0" cy="14631986"/>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 name="Shape 10"/>
          <p:cNvSpPr txBox="1">
            <a:spLocks noGrp="1"/>
          </p:cNvSpPr>
          <p:nvPr>
            <p:ph type="body" idx="1"/>
          </p:nvPr>
        </p:nvSpPr>
        <p:spPr>
          <a:xfrm>
            <a:off x="685800" y="4343400"/>
            <a:ext cx="5473700" cy="410845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8120025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03" name="Shape 103"/>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04" name="Shape 104"/>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05" name="Shape 105"/>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64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99" name="Shape 199"/>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200" name="Shape 200"/>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201" name="Shape 201"/>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149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209" name="Shape 209"/>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210" name="Shape 210"/>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211" name="Shape 211"/>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545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221" name="Shape 221"/>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222" name="Shape 222"/>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223" name="Shape 223"/>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97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5123"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20337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22531"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30670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9219"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74583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11267"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65214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14339"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78897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18435"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10865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20483"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79131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35" name="Shape 135"/>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36" name="Shape 136"/>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37" name="Shape 137"/>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54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16387"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8768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24579"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448742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28675"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364952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30723"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694206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5000"/>
              </a:lnSpc>
              <a:buClr>
                <a:srgbClr val="000000"/>
              </a:buClr>
              <a:buSzPct val="100000"/>
              <a:buFont typeface="Times New Roman" panose="02020603050405020304" pitchFamily="18" charset="0"/>
              <a:buNone/>
            </a:pPr>
            <a:endParaRPr lang="en-US" altLang="en-US"/>
          </a:p>
        </p:txBody>
      </p:sp>
      <p:sp>
        <p:nvSpPr>
          <p:cNvPr id="34819" name="Rectangle 2"/>
          <p:cNvSpPr>
            <a:spLocks noGrp="1" noChangeArrowheads="1"/>
          </p:cNvSpPr>
          <p:nvPr>
            <p:ph type="body"/>
          </p:nvPr>
        </p:nvSpPr>
        <p:spPr>
          <a:xfrm>
            <a:off x="685800" y="4343400"/>
            <a:ext cx="5478463"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264542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240" y="4777557"/>
            <a:ext cx="6217563" cy="4526280"/>
          </a:xfrm>
        </p:spPr>
        <p:txBody>
          <a:bodyPr>
            <a:spAutoFit/>
          </a:bodyPr>
          <a:lstStyle/>
          <a:p>
            <a:endParaRPr lang="en-US"/>
          </a:p>
        </p:txBody>
      </p:sp>
    </p:spTree>
    <p:extLst>
      <p:ext uri="{BB962C8B-B14F-4D97-AF65-F5344CB8AC3E}">
        <p14:creationId xmlns:p14="http://schemas.microsoft.com/office/powerpoint/2010/main" val="73918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240" y="4777557"/>
            <a:ext cx="6217563" cy="4526280"/>
          </a:xfrm>
        </p:spPr>
        <p:txBody>
          <a:bodyPr>
            <a:spAutoFit/>
          </a:bodyPr>
          <a:lstStyle/>
          <a:p>
            <a:endParaRPr lang="en-US"/>
          </a:p>
        </p:txBody>
      </p:sp>
    </p:spTree>
    <p:extLst>
      <p:ext uri="{BB962C8B-B14F-4D97-AF65-F5344CB8AC3E}">
        <p14:creationId xmlns:p14="http://schemas.microsoft.com/office/powerpoint/2010/main" val="164260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240" y="4777557"/>
            <a:ext cx="6217563" cy="4526280"/>
          </a:xfrm>
        </p:spPr>
        <p:txBody>
          <a:bodyPr>
            <a:spAutoFit/>
          </a:bodyPr>
          <a:lstStyle/>
          <a:p>
            <a:endParaRPr lang="en-US"/>
          </a:p>
        </p:txBody>
      </p:sp>
    </p:spTree>
    <p:extLst>
      <p:ext uri="{BB962C8B-B14F-4D97-AF65-F5344CB8AC3E}">
        <p14:creationId xmlns:p14="http://schemas.microsoft.com/office/powerpoint/2010/main" val="3980274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240" y="4777557"/>
            <a:ext cx="6217563" cy="4526280"/>
          </a:xfrm>
        </p:spPr>
        <p:txBody>
          <a:bodyPr>
            <a:spAutoFit/>
          </a:bodyPr>
          <a:lstStyle/>
          <a:p>
            <a:endParaRPr lang="en-US"/>
          </a:p>
        </p:txBody>
      </p:sp>
    </p:spTree>
    <p:extLst>
      <p:ext uri="{BB962C8B-B14F-4D97-AF65-F5344CB8AC3E}">
        <p14:creationId xmlns:p14="http://schemas.microsoft.com/office/powerpoint/2010/main" val="329914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240" y="4777557"/>
            <a:ext cx="6217563" cy="4526280"/>
          </a:xfrm>
        </p:spPr>
        <p:txBody>
          <a:bodyPr>
            <a:spAutoFit/>
          </a:bodyPr>
          <a:lstStyle/>
          <a:p>
            <a:endParaRPr lang="en-US"/>
          </a:p>
        </p:txBody>
      </p:sp>
    </p:spTree>
    <p:extLst>
      <p:ext uri="{BB962C8B-B14F-4D97-AF65-F5344CB8AC3E}">
        <p14:creationId xmlns:p14="http://schemas.microsoft.com/office/powerpoint/2010/main" val="137460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11" name="Shape 111"/>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12" name="Shape 112"/>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136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399"/>
          </a:xfrm>
        </p:spPr>
        <p:txBody>
          <a:bodyPr>
            <a:spAutoFit/>
          </a:bodyPr>
          <a:lstStyle/>
          <a:p>
            <a:endParaRPr lang="en-US"/>
          </a:p>
        </p:txBody>
      </p:sp>
    </p:spTree>
    <p:extLst>
      <p:ext uri="{BB962C8B-B14F-4D97-AF65-F5344CB8AC3E}">
        <p14:creationId xmlns:p14="http://schemas.microsoft.com/office/powerpoint/2010/main" val="262335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27" name="Shape 127"/>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28" name="Shape 128"/>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29" name="Shape 129"/>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6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19" name="Shape 119"/>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20" name="Shape 120"/>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21" name="Shape 121"/>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66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52" name="Shape 152"/>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53" name="Shape 153"/>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54" name="Shape 154"/>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84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70" name="Shape 170"/>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71" name="Shape 171"/>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72" name="Shape 172"/>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25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p:nvPr/>
        </p:nvSpPr>
        <p:spPr>
          <a:xfrm>
            <a:off x="0" y="-6624636"/>
            <a:ext cx="1587" cy="14639924"/>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79" name="Shape 179"/>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80" name="Shape 180"/>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81" name="Shape 181"/>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31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p:nvPr/>
        </p:nvSpPr>
        <p:spPr>
          <a:xfrm>
            <a:off x="2143125" y="695325"/>
            <a:ext cx="2571749" cy="3429000"/>
          </a:xfrm>
          <a:prstGeom prst="rect">
            <a:avLst/>
          </a:prstGeom>
          <a:solidFill>
            <a:srgbClr val="FFFFFF"/>
          </a:solidFill>
          <a:ln w="9525" cap="rnd">
            <a:solidFill>
              <a:srgbClr val="000000"/>
            </a:solidFill>
            <a:prstDash val="solid"/>
            <a:miter/>
            <a:headEnd type="none" w="med" len="med"/>
            <a:tailEnd type="none" w="med" len="med"/>
          </a:ln>
        </p:spPr>
        <p:txBody>
          <a:bodyPr lIns="91425" tIns="45700" rIns="91425" bIns="45700" anchor="ctr" anchorCtr="0">
            <a:noAutofit/>
          </a:bodyPr>
          <a:lstStyle/>
          <a:p>
            <a:endParaRPr/>
          </a:p>
        </p:txBody>
      </p:sp>
      <p:sp>
        <p:nvSpPr>
          <p:cNvPr id="188" name="Shape 188"/>
          <p:cNvSpPr txBox="1"/>
          <p:nvPr/>
        </p:nvSpPr>
        <p:spPr>
          <a:xfrm>
            <a:off x="685800" y="4343400"/>
            <a:ext cx="5475286" cy="4111625"/>
          </a:xfrm>
          <a:prstGeom prst="rect">
            <a:avLst/>
          </a:prstGeom>
          <a:noFill/>
          <a:ln>
            <a:noFill/>
          </a:ln>
        </p:spPr>
        <p:txBody>
          <a:bodyPr lIns="91425" tIns="45700" rIns="91425" bIns="45700" anchor="ctr" anchorCtr="0">
            <a:noAutofit/>
          </a:bodyPr>
          <a:lstStyle/>
          <a:p>
            <a:endParaRPr/>
          </a:p>
        </p:txBody>
      </p:sp>
      <p:sp>
        <p:nvSpPr>
          <p:cNvPr id="189" name="Shape 189"/>
          <p:cNvSpPr txBox="1">
            <a:spLocks noGrp="1"/>
          </p:cNvSpPr>
          <p:nvPr>
            <p:ph type="body" idx="1"/>
          </p:nvPr>
        </p:nvSpPr>
        <p:spPr>
          <a:xfrm>
            <a:off x="685800" y="4343400"/>
            <a:ext cx="5473700" cy="4108450"/>
          </a:xfrm>
          <a:prstGeom prst="rect">
            <a:avLst/>
          </a:prstGeom>
        </p:spPr>
        <p:txBody>
          <a:bodyPr lIns="91425" tIns="91425" rIns="91425" bIns="91425" anchor="ctr" anchorCtr="0">
            <a:noAutofit/>
          </a:bodyPr>
          <a:lstStyle/>
          <a:p>
            <a:endParaRPr/>
          </a:p>
        </p:txBody>
      </p:sp>
      <p:sp>
        <p:nvSpPr>
          <p:cNvPr id="190" name="Shape 190"/>
          <p:cNvSpPr>
            <a:spLocks noGrp="1" noRot="1" noChangeAspect="1"/>
          </p:cNvSpPr>
          <p:nvPr>
            <p:ph type="sldImg" idx="2"/>
          </p:nvPr>
        </p:nvSpPr>
        <p:spPr>
          <a:xfrm>
            <a:off x="-9753600" y="-6624638"/>
            <a:ext cx="19507200" cy="14631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272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01384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930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88476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51831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44241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5872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68450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784241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932785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143000" y="609600"/>
            <a:ext cx="7772400" cy="1143000"/>
          </a:xfrm>
          <a:prstGeom prst="rect">
            <a:avLst/>
          </a:prstGeom>
          <a:noFill/>
          <a:ln>
            <a:noFill/>
          </a:ln>
        </p:spPr>
        <p:txBody>
          <a:bodyPr lIns="91425" tIns="91425" rIns="91425" bIns="91425" anchor="ctr" anchorCtr="0"/>
          <a:lstStyle>
            <a:lvl1pPr marL="0" indent="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1pPr>
            <a:lvl2pPr marL="742950" indent="-28575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2pPr>
            <a:lvl3pPr marL="11430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3pPr>
            <a:lvl4pPr marL="16002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4pPr>
            <a:lvl5pPr marL="20574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5pPr>
            <a:lvl6pPr marL="25146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6pPr>
            <a:lvl7pPr marL="29718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7pPr>
            <a:lvl8pPr marL="34290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8pPr>
            <a:lvl9pPr marL="38862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9pPr>
          </a:lstStyle>
          <a:p>
            <a:endParaRPr/>
          </a:p>
        </p:txBody>
      </p:sp>
      <p:sp>
        <p:nvSpPr>
          <p:cNvPr id="57" name="Shape 57"/>
          <p:cNvSpPr txBox="1">
            <a:spLocks noGrp="1"/>
          </p:cNvSpPr>
          <p:nvPr>
            <p:ph type="body" idx="1"/>
          </p:nvPr>
        </p:nvSpPr>
        <p:spPr>
          <a:xfrm>
            <a:off x="1169987" y="1946275"/>
            <a:ext cx="7772400" cy="4114800"/>
          </a:xfrm>
          <a:prstGeom prst="rect">
            <a:avLst/>
          </a:prstGeom>
          <a:noFill/>
          <a:ln>
            <a:noFill/>
          </a:ln>
        </p:spPr>
        <p:txBody>
          <a:bodyPr lIns="91425" tIns="91425" rIns="91425" bIns="91425" anchor="t" anchorCtr="0"/>
          <a:lstStyle>
            <a:lvl1pPr marL="342900" indent="-3429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1pPr>
            <a:lvl2pPr marL="742950" indent="-28575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2pPr>
            <a:lvl3pPr marL="11430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3pPr>
            <a:lvl4pPr marL="16002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4pPr>
            <a:lvl5pPr marL="20574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5pPr>
            <a:lvl6pPr marL="25146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6pPr>
            <a:lvl7pPr marL="29718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7pPr>
            <a:lvl8pPr marL="34290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8pPr>
            <a:lvl9pPr marL="38862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9pPr>
          </a:lstStyle>
          <a:p>
            <a:endParaRPr/>
          </a:p>
        </p:txBody>
      </p:sp>
      <p:sp>
        <p:nvSpPr>
          <p:cNvPr id="58" name="Shape 58"/>
          <p:cNvSpPr txBox="1">
            <a:spLocks noGrp="1"/>
          </p:cNvSpPr>
          <p:nvPr>
            <p:ph type="dt" idx="10"/>
          </p:nvPr>
        </p:nvSpPr>
        <p:spPr>
          <a:xfrm>
            <a:off x="1143000" y="6248400"/>
            <a:ext cx="1892300" cy="444500"/>
          </a:xfrm>
          <a:prstGeom prst="rect">
            <a:avLst/>
          </a:prstGeom>
          <a:noFill/>
          <a:ln>
            <a:noFill/>
          </a:ln>
        </p:spPr>
        <p:txBody>
          <a:bodyPr lIns="91425" tIns="91425" rIns="91425" bIns="91425" anchor="ctr" anchorCtr="0"/>
          <a:lstStyle>
            <a:lvl1pPr marL="0" marR="0" indent="0" algn="l" rtl="0">
              <a:lnSpc>
                <a:spcPct val="100000"/>
              </a:lnSpc>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9" name="Shape 59"/>
          <p:cNvSpPr txBox="1">
            <a:spLocks noGrp="1"/>
          </p:cNvSpPr>
          <p:nvPr>
            <p:ph type="ftr" idx="11"/>
          </p:nvPr>
        </p:nvSpPr>
        <p:spPr>
          <a:xfrm>
            <a:off x="3581400" y="6248400"/>
            <a:ext cx="2882899" cy="444500"/>
          </a:xfrm>
          <a:prstGeom prst="rect">
            <a:avLst/>
          </a:prstGeom>
          <a:noFill/>
          <a:ln>
            <a:noFill/>
          </a:ln>
        </p:spPr>
        <p:txBody>
          <a:bodyPr lIns="91425" tIns="91425" rIns="91425" bIns="91425" anchor="ctr" anchorCtr="0"/>
          <a:lstStyle>
            <a:lvl1pPr marL="0" marR="0" indent="0" algn="ctr" rtl="0">
              <a:lnSpc>
                <a:spcPct val="100000"/>
              </a:lnSpc>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0" name="Shape 60"/>
          <p:cNvSpPr txBox="1">
            <a:spLocks noGrp="1"/>
          </p:cNvSpPr>
          <p:nvPr>
            <p:ph type="sldNum" idx="12"/>
          </p:nvPr>
        </p:nvSpPr>
        <p:spPr>
          <a:xfrm>
            <a:off x="7010400" y="6248400"/>
            <a:ext cx="1892300" cy="444500"/>
          </a:xfrm>
          <a:prstGeom prst="rect">
            <a:avLst/>
          </a:prstGeom>
          <a:noFill/>
          <a:ln>
            <a:noFill/>
          </a:ln>
        </p:spPr>
        <p:txBody>
          <a:bodyPr lIns="91425" tIns="91425" rIns="91425" bIns="91425" anchor="ctr" anchorCtr="0"/>
          <a:lstStyle>
            <a:lvl1pPr marL="0" marR="0" indent="0" algn="r" rtl="0">
              <a:lnSpc>
                <a:spcPct val="100000"/>
              </a:lnSpc>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9273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143000" y="609600"/>
            <a:ext cx="7772400" cy="1143000"/>
          </a:xfrm>
          <a:prstGeom prst="rect">
            <a:avLst/>
          </a:prstGeom>
          <a:noFill/>
          <a:ln>
            <a:noFill/>
          </a:ln>
        </p:spPr>
        <p:txBody>
          <a:bodyPr lIns="91425" tIns="91425" rIns="91425" bIns="91425" anchor="ctr" anchorCtr="0"/>
          <a:lstStyle>
            <a:lvl1pPr marL="0" indent="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1pPr>
            <a:lvl2pPr marL="742950" indent="-28575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2pPr>
            <a:lvl3pPr marL="11430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3pPr>
            <a:lvl4pPr marL="16002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4pPr>
            <a:lvl5pPr marL="20574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5pPr>
            <a:lvl6pPr marL="25146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6pPr>
            <a:lvl7pPr marL="29718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7pPr>
            <a:lvl8pPr marL="34290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8pPr>
            <a:lvl9pPr marL="3886200" indent="-228600" algn="l" rtl="0">
              <a:lnSpc>
                <a:spcPct val="78000"/>
              </a:lnSpc>
              <a:spcBef>
                <a:spcPts val="0"/>
              </a:spcBef>
              <a:spcAft>
                <a:spcPts val="0"/>
              </a:spcAft>
              <a:defRPr sz="4400" baseline="0">
                <a:solidFill>
                  <a:srgbClr val="00FFFF"/>
                </a:solidFill>
                <a:latin typeface="Times New Roman"/>
                <a:ea typeface="Times New Roman"/>
                <a:cs typeface="Times New Roman"/>
                <a:sym typeface="Times New Roman"/>
              </a:defRPr>
            </a:lvl9pPr>
          </a:lstStyle>
          <a:p>
            <a:endParaRPr/>
          </a:p>
        </p:txBody>
      </p:sp>
      <p:sp>
        <p:nvSpPr>
          <p:cNvPr id="51" name="Shape 51"/>
          <p:cNvSpPr txBox="1">
            <a:spLocks noGrp="1"/>
          </p:cNvSpPr>
          <p:nvPr>
            <p:ph type="dt" idx="10"/>
          </p:nvPr>
        </p:nvSpPr>
        <p:spPr>
          <a:xfrm>
            <a:off x="1143000" y="6248400"/>
            <a:ext cx="1892300" cy="444500"/>
          </a:xfrm>
          <a:prstGeom prst="rect">
            <a:avLst/>
          </a:prstGeom>
          <a:noFill/>
          <a:ln>
            <a:noFill/>
          </a:ln>
        </p:spPr>
        <p:txBody>
          <a:bodyPr lIns="91425" tIns="91425" rIns="91425" bIns="91425" anchor="ctr" anchorCtr="0"/>
          <a:lstStyle>
            <a:lvl1pPr marL="0" marR="0" indent="0" algn="l" rtl="0">
              <a:lnSpc>
                <a:spcPct val="100000"/>
              </a:lnSpc>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2" name="Shape 52"/>
          <p:cNvSpPr txBox="1">
            <a:spLocks noGrp="1"/>
          </p:cNvSpPr>
          <p:nvPr>
            <p:ph type="ftr" idx="11"/>
          </p:nvPr>
        </p:nvSpPr>
        <p:spPr>
          <a:xfrm>
            <a:off x="3581400" y="6248400"/>
            <a:ext cx="2882899" cy="444500"/>
          </a:xfrm>
          <a:prstGeom prst="rect">
            <a:avLst/>
          </a:prstGeom>
          <a:noFill/>
          <a:ln>
            <a:noFill/>
          </a:ln>
        </p:spPr>
        <p:txBody>
          <a:bodyPr lIns="91425" tIns="91425" rIns="91425" bIns="91425" anchor="ctr" anchorCtr="0"/>
          <a:lstStyle>
            <a:lvl1pPr marL="0" marR="0" indent="0" algn="ctr" rtl="0">
              <a:lnSpc>
                <a:spcPct val="100000"/>
              </a:lnSpc>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3" name="Shape 53"/>
          <p:cNvSpPr txBox="1">
            <a:spLocks noGrp="1"/>
          </p:cNvSpPr>
          <p:nvPr>
            <p:ph type="sldNum" idx="12"/>
          </p:nvPr>
        </p:nvSpPr>
        <p:spPr>
          <a:xfrm>
            <a:off x="7010400" y="6248400"/>
            <a:ext cx="1892300" cy="444500"/>
          </a:xfrm>
          <a:prstGeom prst="rect">
            <a:avLst/>
          </a:prstGeom>
          <a:noFill/>
          <a:ln>
            <a:noFill/>
          </a:ln>
        </p:spPr>
        <p:txBody>
          <a:bodyPr lIns="91425" tIns="91425" rIns="91425" bIns="91425" anchor="ctr" anchorCtr="0"/>
          <a:lstStyle>
            <a:lvl1pPr marL="0" marR="0" indent="0" algn="r" rtl="0">
              <a:lnSpc>
                <a:spcPct val="100000"/>
              </a:lnSpc>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4" name="Shape 54"/>
          <p:cNvSpPr txBox="1">
            <a:spLocks noGrp="1"/>
          </p:cNvSpPr>
          <p:nvPr>
            <p:ph type="body" idx="1"/>
          </p:nvPr>
        </p:nvSpPr>
        <p:spPr>
          <a:xfrm>
            <a:off x="1169987" y="1946275"/>
            <a:ext cx="7759700" cy="5286375"/>
          </a:xfrm>
          <a:prstGeom prst="rect">
            <a:avLst/>
          </a:prstGeom>
          <a:noFill/>
          <a:ln>
            <a:noFill/>
          </a:ln>
        </p:spPr>
        <p:txBody>
          <a:bodyPr lIns="91425" tIns="91425" rIns="91425" bIns="91425" anchor="t" anchorCtr="0"/>
          <a:lstStyle>
            <a:lvl1pPr marL="342900" indent="-3429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1pPr>
            <a:lvl2pPr marL="742950" indent="-28575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2pPr>
            <a:lvl3pPr marL="11430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3pPr>
            <a:lvl4pPr marL="16002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4pPr>
            <a:lvl5pPr marL="20574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5pPr>
            <a:lvl6pPr marL="25146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6pPr>
            <a:lvl7pPr marL="29718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7pPr>
            <a:lvl8pPr marL="34290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8pPr>
            <a:lvl9pPr marL="3886200" indent="-228600" algn="l" rtl="0">
              <a:lnSpc>
                <a:spcPct val="78000"/>
              </a:lnSpc>
              <a:spcBef>
                <a:spcPts val="800"/>
              </a:spcBef>
              <a:spcAft>
                <a:spcPts val="0"/>
              </a:spcAft>
              <a:defRPr sz="3200" baseline="0">
                <a:solidFill>
                  <a:srgbClr val="FFFFFF"/>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165737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9E587FB-450D-4B7E-9963-A248A0416CB9}" type="datetimeFigureOut">
              <a:rPr lang="en-US" smtClean="0"/>
              <a:pPr>
                <a:defRPr/>
              </a:pPr>
              <a:t>6/15/2017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265DC3-9E0F-4234-9F34-B8A486B7A883}" type="slidenum">
              <a:rPr lang="en-US" smtClean="0"/>
              <a:pPr>
                <a:defRPr/>
              </a:pPr>
              <a:t>‹#›</a:t>
            </a:fld>
            <a:endParaRPr lang="en-US"/>
          </a:p>
        </p:txBody>
      </p:sp>
    </p:spTree>
    <p:extLst>
      <p:ext uri="{BB962C8B-B14F-4D97-AF65-F5344CB8AC3E}">
        <p14:creationId xmlns:p14="http://schemas.microsoft.com/office/powerpoint/2010/main" val="225264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825625"/>
            <a:ext cx="3867150" cy="4351338"/>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fld id="{BC0762DE-8BD8-4BEF-8553-1DC466DB8E9B}" type="datetimeFigureOut">
              <a:rPr lang="en-US"/>
              <a:pPr>
                <a:defRPr/>
              </a:pPr>
              <a:t>6/15/2017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50AD16-C632-4AFF-A3CD-DF6F0B73782D}" type="slidenum">
              <a:rPr lang="en-US"/>
              <a:pPr>
                <a:defRPr/>
              </a:pPr>
              <a:t>‹#›</a:t>
            </a:fld>
            <a:endParaRPr lang="en-US"/>
          </a:p>
        </p:txBody>
      </p:sp>
    </p:spTree>
    <p:extLst>
      <p:ext uri="{BB962C8B-B14F-4D97-AF65-F5344CB8AC3E}">
        <p14:creationId xmlns:p14="http://schemas.microsoft.com/office/powerpoint/2010/main" val="4017415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28650" y="1825625"/>
            <a:ext cx="3867150" cy="4351338"/>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6C965F-6005-4767-BABB-49E80E2BE828}" type="datetimeFigureOut">
              <a:rPr lang="en-US"/>
              <a:pPr>
                <a:defRPr/>
              </a:pPr>
              <a:t>6/15/2017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84848B-2EC1-4E92-BC68-3B1D140F7495}" type="slidenum">
              <a:rPr lang="en-US"/>
              <a:pPr>
                <a:defRPr/>
              </a:pPr>
              <a:t>‹#›</a:t>
            </a:fld>
            <a:endParaRPr lang="en-US"/>
          </a:p>
        </p:txBody>
      </p:sp>
    </p:spTree>
    <p:extLst>
      <p:ext uri="{BB962C8B-B14F-4D97-AF65-F5344CB8AC3E}">
        <p14:creationId xmlns:p14="http://schemas.microsoft.com/office/powerpoint/2010/main" val="120430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52889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1047089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255982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58205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07419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8133819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65263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endParaRPr lang="en-US"/>
          </a:p>
        </p:txBody>
      </p:sp>
    </p:spTree>
    <p:extLst>
      <p:ext uri="{BB962C8B-B14F-4D97-AF65-F5344CB8AC3E}">
        <p14:creationId xmlns:p14="http://schemas.microsoft.com/office/powerpoint/2010/main" val="2990538471"/>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4068" r:id="rId20"/>
    <p:sldLayoutId id="2147484069" r:id="rId21"/>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FFC000"/>
            </a:gs>
            <a:gs pos="15000">
              <a:srgbClr val="001132"/>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867" y="375599"/>
            <a:ext cx="6391133" cy="1072202"/>
          </a:xfrm>
          <a:gradFill>
            <a:gsLst>
              <a:gs pos="100000">
                <a:srgbClr val="FFC000"/>
              </a:gs>
              <a:gs pos="76000">
                <a:srgbClr val="002060"/>
              </a:gs>
            </a:gsLst>
            <a:lin ang="6120000" scaled="1"/>
          </a:gradFill>
        </p:spPr>
        <p:txBody>
          <a:bodyPr/>
          <a:lstStyle/>
          <a:p>
            <a:r>
              <a:rPr lang="en-US" dirty="0" smtClean="0"/>
              <a:t>Sacraments of Initiation</a:t>
            </a:r>
            <a:endParaRPr lang="en-US" dirty="0"/>
          </a:p>
        </p:txBody>
      </p:sp>
      <p:sp>
        <p:nvSpPr>
          <p:cNvPr id="3" name="Text Placeholder 2"/>
          <p:cNvSpPr>
            <a:spLocks noGrp="1"/>
          </p:cNvSpPr>
          <p:nvPr>
            <p:ph type="body" sz="half" idx="1"/>
          </p:nvPr>
        </p:nvSpPr>
        <p:spPr/>
        <p:txBody>
          <a:bodyPr>
            <a:normAutofit fontScale="92500" lnSpcReduction="20000"/>
          </a:bodyPr>
          <a:lstStyle/>
          <a:p>
            <a:pPr marL="457200" indent="-457200">
              <a:buFont typeface="Arial" panose="020B0604020202020204" pitchFamily="34" charset="0"/>
              <a:buChar char="•"/>
            </a:pPr>
            <a:r>
              <a:rPr lang="en-US" sz="4000" dirty="0" smtClean="0">
                <a:solidFill>
                  <a:schemeClr val="tx1"/>
                </a:solidFill>
                <a:latin typeface="Aharoni" panose="02010803020104030203" pitchFamily="2" charset="-79"/>
                <a:cs typeface="Aharoni" panose="02010803020104030203" pitchFamily="2" charset="-79"/>
              </a:rPr>
              <a:t>Baptism</a:t>
            </a:r>
            <a:r>
              <a:rPr lang="en-US" sz="4000" dirty="0" smtClean="0"/>
              <a:t>: </a:t>
            </a:r>
            <a:r>
              <a:rPr lang="en-US" sz="4000" dirty="0" smtClean="0">
                <a:solidFill>
                  <a:srgbClr val="FFFF00"/>
                </a:solidFill>
              </a:rPr>
              <a:t>Born anew</a:t>
            </a:r>
          </a:p>
          <a:p>
            <a:pPr marL="457200" indent="-457200">
              <a:buFont typeface="Arial" panose="020B0604020202020204" pitchFamily="34" charset="0"/>
              <a:buChar char="•"/>
            </a:pPr>
            <a:r>
              <a:rPr lang="en-US" sz="4000" dirty="0" smtClean="0">
                <a:solidFill>
                  <a:schemeClr val="tx1"/>
                </a:solidFill>
                <a:latin typeface="Aharoni" panose="02010803020104030203" pitchFamily="2" charset="-79"/>
                <a:cs typeface="Aharoni" panose="02010803020104030203" pitchFamily="2" charset="-79"/>
              </a:rPr>
              <a:t>Confirmation</a:t>
            </a:r>
            <a:r>
              <a:rPr lang="en-US" sz="4000" dirty="0" smtClean="0"/>
              <a:t> : </a:t>
            </a:r>
            <a:r>
              <a:rPr lang="en-US" sz="4000" dirty="0" smtClean="0">
                <a:solidFill>
                  <a:srgbClr val="FFFF00"/>
                </a:solidFill>
              </a:rPr>
              <a:t>Strengthened</a:t>
            </a:r>
          </a:p>
          <a:p>
            <a:pPr marL="457200" indent="-457200">
              <a:buFont typeface="Arial" panose="020B0604020202020204" pitchFamily="34" charset="0"/>
              <a:buChar char="•"/>
            </a:pPr>
            <a:r>
              <a:rPr lang="en-US" sz="4000" dirty="0" smtClean="0">
                <a:solidFill>
                  <a:schemeClr val="tx1"/>
                </a:solidFill>
                <a:latin typeface="Aharoni" panose="02010803020104030203" pitchFamily="2" charset="-79"/>
                <a:cs typeface="Aharoni" panose="02010803020104030203" pitchFamily="2" charset="-79"/>
              </a:rPr>
              <a:t>Eucharist</a:t>
            </a:r>
            <a:r>
              <a:rPr lang="en-US" sz="4000" dirty="0" smtClean="0">
                <a:latin typeface="Aharoni" panose="02010803020104030203" pitchFamily="2" charset="-79"/>
                <a:cs typeface="Aharoni" panose="02010803020104030203" pitchFamily="2" charset="-79"/>
              </a:rPr>
              <a:t>: </a:t>
            </a:r>
            <a:r>
              <a:rPr lang="en-US" sz="4000" dirty="0" smtClean="0">
                <a:solidFill>
                  <a:srgbClr val="FFFF00"/>
                </a:solidFill>
              </a:rPr>
              <a:t>Receive the food of </a:t>
            </a:r>
            <a:r>
              <a:rPr lang="en-US" sz="4000" dirty="0">
                <a:solidFill>
                  <a:srgbClr val="FFFF00"/>
                </a:solidFill>
              </a:rPr>
              <a:t>e</a:t>
            </a:r>
            <a:r>
              <a:rPr lang="en-US" sz="4000" dirty="0" smtClean="0">
                <a:solidFill>
                  <a:srgbClr val="FFFF00"/>
                </a:solidFill>
              </a:rPr>
              <a:t>ternal life</a:t>
            </a:r>
            <a:endParaRPr lang="en-US" sz="4000" dirty="0">
              <a:solidFill>
                <a:srgbClr val="FFFF00"/>
              </a:solidFill>
            </a:endParaRPr>
          </a:p>
        </p:txBody>
      </p:sp>
      <p:sp>
        <p:nvSpPr>
          <p:cNvPr id="8" name="TextBox 7"/>
          <p:cNvSpPr txBox="1"/>
          <p:nvPr/>
        </p:nvSpPr>
        <p:spPr>
          <a:xfrm>
            <a:off x="4572000" y="1701161"/>
            <a:ext cx="4132997" cy="4893647"/>
          </a:xfrm>
          <a:prstGeom prst="rect">
            <a:avLst/>
          </a:prstGeom>
          <a:gradFill>
            <a:gsLst>
              <a:gs pos="0">
                <a:srgbClr val="FFC000"/>
              </a:gs>
              <a:gs pos="8000">
                <a:srgbClr val="002060"/>
              </a:gs>
            </a:gsLst>
            <a:lin ang="6120000" scaled="1"/>
          </a:gradFill>
        </p:spPr>
        <p:txBody>
          <a:bodyPr wrap="square" rtlCol="0">
            <a:spAutoFit/>
          </a:bodyPr>
          <a:lstStyle/>
          <a:p>
            <a:r>
              <a:rPr lang="en-US" sz="2400" dirty="0" smtClean="0">
                <a:solidFill>
                  <a:srgbClr val="FFFF00"/>
                </a:solidFill>
              </a:rPr>
              <a:t>CCC 1212, “The </a:t>
            </a:r>
            <a:r>
              <a:rPr lang="en-US" sz="2400" dirty="0">
                <a:solidFill>
                  <a:srgbClr val="FFFF00"/>
                </a:solidFill>
              </a:rPr>
              <a:t>faithful are born anew by Baptism, strengthened by the sacrament of Confirmation, and receive in the Eucharist the food of eternal life. By means of these sacraments of Christian initiation, they thus receive in increasing measure the treasures of the divine life and advance toward the perfection of charity."</a:t>
            </a:r>
          </a:p>
        </p:txBody>
      </p:sp>
    </p:spTree>
    <p:extLst>
      <p:ext uri="{BB962C8B-B14F-4D97-AF65-F5344CB8AC3E}">
        <p14:creationId xmlns:p14="http://schemas.microsoft.com/office/powerpoint/2010/main" val="33771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990600" y="0"/>
            <a:ext cx="7772400" cy="1143000"/>
          </a:xfrm>
          <a:prstGeom prst="rect">
            <a:avLst/>
          </a:prstGeom>
          <a:gradFill>
            <a:gsLst>
              <a:gs pos="10000">
                <a:schemeClr val="bg2">
                  <a:tint val="97000"/>
                  <a:hueMod val="92000"/>
                  <a:satMod val="169000"/>
                  <a:lumMod val="164000"/>
                </a:schemeClr>
              </a:gs>
              <a:gs pos="35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     </a:t>
            </a:r>
            <a:r>
              <a:rPr lang="en-US" sz="4400" b="0" i="0" u="none" strike="noStrike" cap="none" baseline="0" dirty="0" smtClean="0">
                <a:solidFill>
                  <a:srgbClr val="00FFFF"/>
                </a:solidFill>
                <a:latin typeface="Times New Roman"/>
                <a:ea typeface="Times New Roman"/>
                <a:cs typeface="Times New Roman"/>
                <a:sym typeface="Times New Roman"/>
              </a:rPr>
              <a:t>Water </a:t>
            </a:r>
            <a:r>
              <a:rPr lang="en-US" sz="4400" b="0" i="0" u="none" strike="noStrike" cap="none" baseline="0" dirty="0">
                <a:solidFill>
                  <a:srgbClr val="00FFFF"/>
                </a:solidFill>
                <a:latin typeface="Times New Roman"/>
                <a:ea typeface="Times New Roman"/>
                <a:cs typeface="Times New Roman"/>
                <a:sym typeface="Times New Roman"/>
              </a:rPr>
              <a:t>Rite: Rm </a:t>
            </a:r>
            <a:r>
              <a:rPr lang="en-US" sz="4400" b="0" i="0" u="none" strike="noStrike" cap="none" baseline="0" dirty="0" smtClean="0">
                <a:solidFill>
                  <a:srgbClr val="00FFFF"/>
                </a:solidFill>
                <a:latin typeface="Times New Roman"/>
                <a:ea typeface="Times New Roman"/>
                <a:cs typeface="Times New Roman"/>
                <a:sym typeface="Times New Roman"/>
              </a:rPr>
              <a:t>6,CCC 1239</a:t>
            </a:r>
            <a:endParaRPr lang="en-US" sz="4400" b="0" i="0" u="none" strike="noStrike" cap="none" baseline="0" dirty="0">
              <a:solidFill>
                <a:srgbClr val="00FFFF"/>
              </a:solidFill>
              <a:latin typeface="Times New Roman"/>
              <a:ea typeface="Times New Roman"/>
              <a:cs typeface="Times New Roman"/>
              <a:sym typeface="Times New Roman"/>
            </a:endParaRPr>
          </a:p>
        </p:txBody>
      </p:sp>
      <p:sp>
        <p:nvSpPr>
          <p:cNvPr id="166" name="Shape 166"/>
          <p:cNvSpPr txBox="1">
            <a:spLocks noGrp="1"/>
          </p:cNvSpPr>
          <p:nvPr>
            <p:ph type="body" idx="1"/>
          </p:nvPr>
        </p:nvSpPr>
        <p:spPr>
          <a:xfrm>
            <a:off x="5029200" y="1066800"/>
            <a:ext cx="3913187" cy="5486399"/>
          </a:xfrm>
          <a:prstGeom prst="rect">
            <a:avLst/>
          </a:prstGeom>
          <a:noFill/>
          <a:ln>
            <a:noFill/>
          </a:ln>
        </p:spPr>
        <p:txBody>
          <a:bodyPr lIns="90000" tIns="46800" rIns="90000" bIns="46800" anchor="t" anchorCtr="0">
            <a:noAutofit/>
          </a:bodyPr>
          <a:lstStyle/>
          <a:p>
            <a:pPr marL="342900" marR="0" lvl="0" indent="-342900" algn="l" rtl="0">
              <a:lnSpc>
                <a:spcPct val="100000"/>
              </a:lnSpc>
              <a:spcBef>
                <a:spcPts val="600"/>
              </a:spcBef>
              <a:spcAft>
                <a:spcPts val="0"/>
              </a:spcAft>
              <a:buClr>
                <a:srgbClr val="00FFFF"/>
              </a:buClr>
              <a:buSzPct val="76388"/>
              <a:buFont typeface="Arial"/>
              <a:buChar char="•"/>
            </a:pPr>
            <a:r>
              <a:rPr lang="en-US" sz="2400" b="1" i="0" u="none" strike="noStrike" cap="none" baseline="0">
                <a:solidFill>
                  <a:srgbClr val="FFFFFF"/>
                </a:solidFill>
                <a:latin typeface="Times New Roman"/>
                <a:ea typeface="Times New Roman"/>
                <a:cs typeface="Times New Roman"/>
                <a:sym typeface="Times New Roman"/>
              </a:rPr>
              <a:t>Entering into water is entering into Christ’s death.</a:t>
            </a:r>
          </a:p>
          <a:p>
            <a:pPr marL="342900" marR="0" lvl="0" indent="-342900" algn="l" rtl="0">
              <a:lnSpc>
                <a:spcPct val="100000"/>
              </a:lnSpc>
              <a:spcBef>
                <a:spcPts val="600"/>
              </a:spcBef>
              <a:spcAft>
                <a:spcPts val="0"/>
              </a:spcAft>
              <a:buClr>
                <a:srgbClr val="00FFFF"/>
              </a:buClr>
              <a:buSzPct val="76388"/>
              <a:buFont typeface="Arial"/>
              <a:buChar char="•"/>
            </a:pPr>
            <a:r>
              <a:rPr lang="en-US" sz="2400" b="1" i="0" u="none" strike="noStrike" cap="none" baseline="0">
                <a:solidFill>
                  <a:srgbClr val="FFFFFF"/>
                </a:solidFill>
                <a:latin typeface="Times New Roman"/>
                <a:ea typeface="Times New Roman"/>
                <a:cs typeface="Times New Roman"/>
                <a:sym typeface="Times New Roman"/>
              </a:rPr>
              <a:t>Coming out of water is rising with Christ in his resurrection.</a:t>
            </a:r>
          </a:p>
          <a:p>
            <a:pPr marL="342900" marR="0" lvl="0" indent="-342900" algn="l" rtl="0">
              <a:lnSpc>
                <a:spcPct val="100000"/>
              </a:lnSpc>
              <a:spcBef>
                <a:spcPts val="600"/>
              </a:spcBef>
              <a:spcAft>
                <a:spcPts val="0"/>
              </a:spcAft>
              <a:buClr>
                <a:srgbClr val="00FFFF"/>
              </a:buClr>
              <a:buSzPct val="76388"/>
              <a:buFont typeface="Arial"/>
              <a:buChar char="•"/>
            </a:pPr>
            <a:r>
              <a:rPr lang="en-US" sz="2400" b="1" i="0" u="none" strike="noStrike" cap="none" baseline="0">
                <a:solidFill>
                  <a:srgbClr val="FFFFFF"/>
                </a:solidFill>
                <a:latin typeface="Times New Roman"/>
                <a:ea typeface="Times New Roman"/>
                <a:cs typeface="Times New Roman"/>
                <a:sym typeface="Times New Roman"/>
              </a:rPr>
              <a:t>3 steps into Baptismal font = 3 days in tomb.</a:t>
            </a:r>
          </a:p>
          <a:p>
            <a:pPr marL="342900" marR="0" lvl="0" indent="-342900" algn="l" rtl="0">
              <a:lnSpc>
                <a:spcPct val="100000"/>
              </a:lnSpc>
              <a:spcBef>
                <a:spcPts val="600"/>
              </a:spcBef>
              <a:spcAft>
                <a:spcPts val="0"/>
              </a:spcAft>
              <a:buClr>
                <a:srgbClr val="00FFFF"/>
              </a:buClr>
              <a:buSzPct val="76388"/>
              <a:buFont typeface="Arial"/>
              <a:buChar char="•"/>
            </a:pPr>
            <a:r>
              <a:rPr lang="en-US" sz="2400" b="1" i="0" u="none" strike="noStrike" cap="none" baseline="0">
                <a:solidFill>
                  <a:srgbClr val="FFFFFF"/>
                </a:solidFill>
                <a:latin typeface="Times New Roman"/>
                <a:ea typeface="Times New Roman"/>
                <a:cs typeface="Times New Roman"/>
                <a:sym typeface="Times New Roman"/>
              </a:rPr>
              <a:t>Into tomb out of womb</a:t>
            </a:r>
          </a:p>
          <a:p>
            <a:pPr marL="342900" marR="0" lvl="0" indent="-342900" algn="l" rtl="0">
              <a:lnSpc>
                <a:spcPct val="100000"/>
              </a:lnSpc>
              <a:spcBef>
                <a:spcPts val="600"/>
              </a:spcBef>
              <a:spcAft>
                <a:spcPts val="0"/>
              </a:spcAft>
              <a:buClr>
                <a:srgbClr val="00FFFF"/>
              </a:buClr>
              <a:buSzPct val="76388"/>
              <a:buFont typeface="Arial"/>
              <a:buChar char="•"/>
            </a:pPr>
            <a:r>
              <a:rPr lang="en-US" sz="2400" b="1" i="0" u="none" strike="noStrike" cap="none" baseline="0">
                <a:solidFill>
                  <a:srgbClr val="FFFFFF"/>
                </a:solidFill>
                <a:latin typeface="Times New Roman"/>
                <a:ea typeface="Times New Roman"/>
                <a:cs typeface="Times New Roman"/>
                <a:sym typeface="Times New Roman"/>
              </a:rPr>
              <a:t>The Church, as mother,  gives birth to us in water</a:t>
            </a:r>
          </a:p>
          <a:p>
            <a:pPr marL="342900" marR="0" lvl="0" indent="-342900" algn="l" rtl="0">
              <a:lnSpc>
                <a:spcPct val="100000"/>
              </a:lnSpc>
              <a:spcBef>
                <a:spcPts val="600"/>
              </a:spcBef>
              <a:spcAft>
                <a:spcPts val="0"/>
              </a:spcAft>
              <a:buClr>
                <a:srgbClr val="00FFFF"/>
              </a:buClr>
              <a:buSzPct val="76388"/>
              <a:buFont typeface="Arial"/>
              <a:buChar char="•"/>
            </a:pPr>
            <a:r>
              <a:rPr lang="en-US" sz="2400" b="1" i="0" u="none" strike="noStrike" cap="none" baseline="0">
                <a:solidFill>
                  <a:srgbClr val="FFFFFF"/>
                </a:solidFill>
                <a:latin typeface="Times New Roman"/>
                <a:ea typeface="Times New Roman"/>
                <a:cs typeface="Times New Roman"/>
                <a:sym typeface="Times New Roman"/>
              </a:rPr>
              <a:t>We become little ICHTHYS’s</a:t>
            </a:r>
          </a:p>
        </p:txBody>
      </p:sp>
      <p:sp>
        <p:nvSpPr>
          <p:cNvPr id="167" name="Shape 167"/>
          <p:cNvSpPr/>
          <p:nvPr/>
        </p:nvSpPr>
        <p:spPr>
          <a:xfrm>
            <a:off x="1169987" y="1447800"/>
            <a:ext cx="3809999" cy="43434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143000" y="609600"/>
            <a:ext cx="2590800" cy="1143000"/>
          </a:xfrm>
          <a:prstGeom prst="rect">
            <a:avLst/>
          </a:prstGeom>
          <a:gradFill>
            <a:gsLst>
              <a:gs pos="10000">
                <a:schemeClr val="bg2">
                  <a:tint val="97000"/>
                  <a:hueMod val="92000"/>
                  <a:satMod val="169000"/>
                  <a:lumMod val="164000"/>
                </a:schemeClr>
              </a:gs>
              <a:gs pos="35000">
                <a:srgbClr val="002060"/>
              </a:gs>
            </a:gsLst>
            <a:lin ang="6120000" scaled="1"/>
          </a:gradFill>
          <a:ln>
            <a:noFill/>
          </a:ln>
        </p:spPr>
        <p:txBody>
          <a:bodyPr lIns="0" tIns="0" rIns="0" bIns="0" anchor="ctr" anchorCtr="0">
            <a:noAutofit/>
          </a:bodyPr>
          <a:lstStyle/>
          <a:p>
            <a:pPr marL="0" marR="0" lvl="0" indent="0" algn="l" rtl="0">
              <a:lnSpc>
                <a:spcPct val="9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ICHTHYS</a:t>
            </a:r>
          </a:p>
        </p:txBody>
      </p:sp>
      <p:sp>
        <p:nvSpPr>
          <p:cNvPr id="175" name="Shape 175"/>
          <p:cNvSpPr txBox="1">
            <a:spLocks noGrp="1"/>
          </p:cNvSpPr>
          <p:nvPr>
            <p:ph type="body" idx="1"/>
          </p:nvPr>
        </p:nvSpPr>
        <p:spPr>
          <a:xfrm>
            <a:off x="1144587" y="1828800"/>
            <a:ext cx="7770812" cy="5292725"/>
          </a:xfrm>
          <a:prstGeom prst="rect">
            <a:avLst/>
          </a:prstGeom>
          <a:noFill/>
          <a:ln>
            <a:noFill/>
          </a:ln>
        </p:spPr>
        <p:txBody>
          <a:bodyPr lIns="0" tIns="0" rIns="0" bIns="0" anchor="t" anchorCtr="0">
            <a:noAutofit/>
          </a:bodyPr>
          <a:lstStyle/>
          <a:p>
            <a:pPr marL="342900" marR="0" lvl="0" indent="-342900" algn="l" rtl="0">
              <a:lnSpc>
                <a:spcPct val="90000"/>
              </a:lnSpc>
              <a:spcBef>
                <a:spcPts val="800"/>
              </a:spcBef>
              <a:spcAft>
                <a:spcPts val="0"/>
              </a:spcAft>
              <a:buClr>
                <a:srgbClr val="00FFFF"/>
              </a:buClr>
              <a:buSzPct val="75520"/>
              <a:buFont typeface="Arial"/>
              <a:buChar char="•"/>
            </a:pPr>
            <a:r>
              <a:rPr lang="en-US" sz="3200" b="0" i="0" u="sng" strike="noStrike" cap="none" baseline="0" dirty="0" err="1">
                <a:solidFill>
                  <a:srgbClr val="FFFFFF"/>
                </a:solidFill>
                <a:latin typeface="Times New Roman"/>
                <a:ea typeface="Times New Roman"/>
                <a:cs typeface="Times New Roman"/>
                <a:sym typeface="Times New Roman"/>
              </a:rPr>
              <a:t>I</a:t>
            </a:r>
            <a:r>
              <a:rPr lang="en-US" sz="3200" b="0" i="0" u="none" strike="noStrike" cap="none" baseline="0" dirty="0" err="1">
                <a:solidFill>
                  <a:srgbClr val="FFFFFF"/>
                </a:solidFill>
                <a:latin typeface="Times New Roman"/>
                <a:ea typeface="Times New Roman"/>
                <a:cs typeface="Times New Roman"/>
                <a:sym typeface="Times New Roman"/>
              </a:rPr>
              <a:t>eous</a:t>
            </a:r>
            <a:r>
              <a:rPr lang="en-US" sz="3200" b="0" i="0" u="none" strike="noStrike" cap="none" baseline="0" dirty="0">
                <a:solidFill>
                  <a:srgbClr val="FFFFFF"/>
                </a:solidFill>
                <a:latin typeface="Times New Roman"/>
                <a:ea typeface="Times New Roman"/>
                <a:cs typeface="Times New Roman"/>
                <a:sym typeface="Times New Roman"/>
              </a:rPr>
              <a:t> = Jesus</a:t>
            </a:r>
          </a:p>
          <a:p>
            <a:pPr marL="342900" marR="0" lvl="0" indent="-342900" algn="l" rtl="0">
              <a:lnSpc>
                <a:spcPct val="90000"/>
              </a:lnSpc>
              <a:spcBef>
                <a:spcPts val="800"/>
              </a:spcBef>
              <a:spcAft>
                <a:spcPts val="0"/>
              </a:spcAft>
              <a:buClr>
                <a:srgbClr val="00FFFF"/>
              </a:buClr>
              <a:buSzPct val="75520"/>
              <a:buFont typeface="Arial"/>
              <a:buChar char="•"/>
            </a:pPr>
            <a:r>
              <a:rPr lang="en-US" sz="3200" b="0" i="0" u="sng" strike="noStrike" cap="none" baseline="0" dirty="0">
                <a:solidFill>
                  <a:srgbClr val="FFFFFF"/>
                </a:solidFill>
                <a:latin typeface="Times New Roman"/>
                <a:ea typeface="Times New Roman"/>
                <a:cs typeface="Times New Roman"/>
                <a:sym typeface="Times New Roman"/>
              </a:rPr>
              <a:t>Ch</a:t>
            </a:r>
            <a:r>
              <a:rPr lang="en-US" sz="3200" b="0" i="0" u="none" strike="noStrike" cap="none" baseline="0" dirty="0">
                <a:solidFill>
                  <a:srgbClr val="FFFFFF"/>
                </a:solidFill>
                <a:latin typeface="Times New Roman"/>
                <a:ea typeface="Times New Roman"/>
                <a:cs typeface="Times New Roman"/>
                <a:sym typeface="Times New Roman"/>
              </a:rPr>
              <a:t>ristos = Christ</a:t>
            </a:r>
          </a:p>
          <a:p>
            <a:pPr marL="342900" marR="0" lvl="0" indent="-342900" algn="l" rtl="0">
              <a:lnSpc>
                <a:spcPct val="90000"/>
              </a:lnSpc>
              <a:spcBef>
                <a:spcPts val="800"/>
              </a:spcBef>
              <a:spcAft>
                <a:spcPts val="0"/>
              </a:spcAft>
              <a:buClr>
                <a:srgbClr val="00FFFF"/>
              </a:buClr>
              <a:buSzPct val="75520"/>
              <a:buFont typeface="Arial"/>
              <a:buChar char="•"/>
            </a:pPr>
            <a:r>
              <a:rPr lang="en-US" sz="3200" b="0" i="0" u="sng" strike="noStrike" cap="none" baseline="0" dirty="0">
                <a:solidFill>
                  <a:srgbClr val="FFFFFF"/>
                </a:solidFill>
                <a:latin typeface="Times New Roman"/>
                <a:ea typeface="Times New Roman"/>
                <a:cs typeface="Times New Roman"/>
                <a:sym typeface="Times New Roman"/>
              </a:rPr>
              <a:t>Th</a:t>
            </a:r>
            <a:r>
              <a:rPr lang="en-US" sz="3200" b="0" i="0" u="none" strike="noStrike" cap="none" baseline="0" dirty="0">
                <a:solidFill>
                  <a:srgbClr val="FFFFFF"/>
                </a:solidFill>
                <a:latin typeface="Times New Roman"/>
                <a:ea typeface="Times New Roman"/>
                <a:cs typeface="Times New Roman"/>
                <a:sym typeface="Times New Roman"/>
              </a:rPr>
              <a:t>eo </a:t>
            </a:r>
            <a:r>
              <a:rPr lang="en-US" sz="3200" b="0" i="0" u="sng" strike="noStrike" cap="none" baseline="0" dirty="0">
                <a:solidFill>
                  <a:srgbClr val="FFFFFF"/>
                </a:solidFill>
                <a:latin typeface="Times New Roman"/>
                <a:ea typeface="Times New Roman"/>
                <a:cs typeface="Times New Roman"/>
                <a:sym typeface="Times New Roman"/>
              </a:rPr>
              <a:t>Y</a:t>
            </a:r>
            <a:r>
              <a:rPr lang="en-US" sz="3200" b="0" i="0" u="none" strike="noStrike" cap="none" baseline="0" dirty="0">
                <a:solidFill>
                  <a:srgbClr val="FFFFFF"/>
                </a:solidFill>
                <a:latin typeface="Times New Roman"/>
                <a:ea typeface="Times New Roman"/>
                <a:cs typeface="Times New Roman"/>
                <a:sym typeface="Times New Roman"/>
              </a:rPr>
              <a:t> </a:t>
            </a:r>
            <a:r>
              <a:rPr lang="en-US" sz="3200" b="0" i="0" u="none" strike="noStrike" cap="none" baseline="0" dirty="0" err="1">
                <a:solidFill>
                  <a:srgbClr val="FFFFFF"/>
                </a:solidFill>
                <a:latin typeface="Times New Roman"/>
                <a:ea typeface="Times New Roman"/>
                <a:cs typeface="Times New Roman"/>
                <a:sym typeface="Times New Roman"/>
              </a:rPr>
              <a:t>ios</a:t>
            </a:r>
            <a:r>
              <a:rPr lang="en-US" sz="3200" b="0" i="0" u="none" strike="noStrike" cap="none" baseline="0" dirty="0">
                <a:solidFill>
                  <a:srgbClr val="FFFFFF"/>
                </a:solidFill>
                <a:latin typeface="Times New Roman"/>
                <a:ea typeface="Times New Roman"/>
                <a:cs typeface="Times New Roman"/>
                <a:sym typeface="Times New Roman"/>
              </a:rPr>
              <a:t> = </a:t>
            </a:r>
            <a:endParaRPr lang="en-US" sz="3200" b="0" i="0" u="none" strike="noStrike" cap="none" baseline="0" dirty="0" smtClean="0">
              <a:solidFill>
                <a:srgbClr val="FFFFFF"/>
              </a:solidFill>
              <a:latin typeface="Times New Roman"/>
              <a:ea typeface="Times New Roman"/>
              <a:cs typeface="Times New Roman"/>
              <a:sym typeface="Times New Roman"/>
            </a:endParaRPr>
          </a:p>
          <a:p>
            <a:pPr marL="342900" marR="0" lvl="0" indent="-342900" algn="l" rtl="0">
              <a:lnSpc>
                <a:spcPct val="90000"/>
              </a:lnSpc>
              <a:spcBef>
                <a:spcPts val="800"/>
              </a:spcBef>
              <a:spcAft>
                <a:spcPts val="0"/>
              </a:spcAft>
              <a:buClr>
                <a:srgbClr val="00FFFF"/>
              </a:buClr>
              <a:buSzPct val="75520"/>
              <a:buFont typeface="Arial"/>
              <a:buChar char="•"/>
            </a:pPr>
            <a:r>
              <a:rPr lang="en-US" sz="3200" b="0" i="0" u="none" strike="noStrike" cap="none" baseline="0" dirty="0" smtClean="0">
                <a:solidFill>
                  <a:srgbClr val="FFFFFF"/>
                </a:solidFill>
                <a:latin typeface="Times New Roman"/>
                <a:ea typeface="Times New Roman"/>
                <a:cs typeface="Times New Roman"/>
                <a:sym typeface="Times New Roman"/>
              </a:rPr>
              <a:t>Son </a:t>
            </a:r>
            <a:r>
              <a:rPr lang="en-US" sz="3200" b="0" i="0" u="none" strike="noStrike" cap="none" baseline="0" dirty="0">
                <a:solidFill>
                  <a:srgbClr val="FFFFFF"/>
                </a:solidFill>
                <a:latin typeface="Times New Roman"/>
                <a:ea typeface="Times New Roman"/>
                <a:cs typeface="Times New Roman"/>
                <a:sym typeface="Times New Roman"/>
              </a:rPr>
              <a:t>of God</a:t>
            </a:r>
          </a:p>
          <a:p>
            <a:pPr marL="342900" marR="0" lvl="0" indent="-342900" algn="l" rtl="0">
              <a:lnSpc>
                <a:spcPct val="90000"/>
              </a:lnSpc>
              <a:spcBef>
                <a:spcPts val="800"/>
              </a:spcBef>
              <a:spcAft>
                <a:spcPts val="0"/>
              </a:spcAft>
              <a:buClr>
                <a:srgbClr val="00FFFF"/>
              </a:buClr>
              <a:buSzPct val="75520"/>
              <a:buFont typeface="Arial"/>
              <a:buChar char="•"/>
            </a:pPr>
            <a:r>
              <a:rPr lang="en-US" sz="3200" b="0" i="0" u="sng" strike="noStrike" cap="none" baseline="0" dirty="0" err="1">
                <a:solidFill>
                  <a:srgbClr val="FFFFFF"/>
                </a:solidFill>
                <a:latin typeface="Times New Roman"/>
                <a:ea typeface="Times New Roman"/>
                <a:cs typeface="Times New Roman"/>
                <a:sym typeface="Times New Roman"/>
              </a:rPr>
              <a:t>S</a:t>
            </a:r>
            <a:r>
              <a:rPr lang="en-US" sz="3200" b="0" i="0" u="none" strike="noStrike" cap="none" baseline="0" dirty="0" err="1">
                <a:solidFill>
                  <a:srgbClr val="FFFFFF"/>
                </a:solidFill>
                <a:latin typeface="Times New Roman"/>
                <a:ea typeface="Times New Roman"/>
                <a:cs typeface="Times New Roman"/>
                <a:sym typeface="Times New Roman"/>
              </a:rPr>
              <a:t>oter</a:t>
            </a:r>
            <a:r>
              <a:rPr lang="en-US" sz="3200" b="0" i="0" u="none" strike="noStrike" cap="none" baseline="0" dirty="0">
                <a:solidFill>
                  <a:srgbClr val="FFFFFF"/>
                </a:solidFill>
                <a:latin typeface="Times New Roman"/>
                <a:ea typeface="Times New Roman"/>
                <a:cs typeface="Times New Roman"/>
                <a:sym typeface="Times New Roman"/>
              </a:rPr>
              <a:t> = Savior</a:t>
            </a:r>
          </a:p>
        </p:txBody>
      </p:sp>
      <p:sp>
        <p:nvSpPr>
          <p:cNvPr id="176" name="Shape 176"/>
          <p:cNvSpPr/>
          <p:nvPr/>
        </p:nvSpPr>
        <p:spPr>
          <a:xfrm>
            <a:off x="1593375" y="4724400"/>
            <a:ext cx="5029199" cy="1600200"/>
          </a:xfrm>
          <a:prstGeom prst="rect">
            <a:avLst/>
          </a:prstGeom>
          <a:blipFill>
            <a:blip r:embed="rId3"/>
            <a:stretch>
              <a:fillRect/>
            </a:stretch>
          </a:blipFill>
        </p:spPr>
      </p:sp>
      <p:pic>
        <p:nvPicPr>
          <p:cNvPr id="2" name="Picture 1"/>
          <p:cNvPicPr>
            <a:picLocks noChangeAspect="1"/>
          </p:cNvPicPr>
          <p:nvPr/>
        </p:nvPicPr>
        <p:blipFill>
          <a:blip r:embed="rId4"/>
          <a:stretch>
            <a:fillRect/>
          </a:stretch>
        </p:blipFill>
        <p:spPr>
          <a:xfrm>
            <a:off x="4522510" y="609600"/>
            <a:ext cx="4213777" cy="2819400"/>
          </a:xfrm>
          <a:prstGeom prst="rect">
            <a:avLst/>
          </a:prstGeom>
          <a:ln>
            <a:noFill/>
          </a:ln>
          <a:effectLst>
            <a:softEdge rad="112500"/>
          </a:effec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a:gradFill>
            <a:gsLst>
              <a:gs pos="10000">
                <a:schemeClr val="bg2">
                  <a:tint val="97000"/>
                  <a:hueMod val="92000"/>
                  <a:satMod val="169000"/>
                  <a:lumMod val="164000"/>
                </a:schemeClr>
              </a:gs>
              <a:gs pos="35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     </a:t>
            </a:r>
            <a:r>
              <a:rPr lang="en-US" sz="4400" b="0" i="0" u="none" strike="noStrike" cap="none" baseline="0" dirty="0" smtClean="0">
                <a:solidFill>
                  <a:srgbClr val="00FFFF"/>
                </a:solidFill>
                <a:latin typeface="Times New Roman"/>
                <a:ea typeface="Times New Roman"/>
                <a:cs typeface="Times New Roman"/>
                <a:sym typeface="Times New Roman"/>
              </a:rPr>
              <a:t>White Garment </a:t>
            </a:r>
            <a:r>
              <a:rPr lang="en-US" sz="3200" b="0" i="0" u="none" strike="noStrike" cap="none" baseline="0" dirty="0" smtClean="0">
                <a:solidFill>
                  <a:srgbClr val="00FFFF"/>
                </a:solidFill>
                <a:latin typeface="Times New Roman"/>
                <a:ea typeface="Times New Roman"/>
                <a:cs typeface="Times New Roman"/>
                <a:sym typeface="Times New Roman"/>
              </a:rPr>
              <a:t>CCC 1243</a:t>
            </a:r>
            <a:endParaRPr lang="en-US" sz="3200" b="0" i="0" u="none" strike="noStrike" cap="none" baseline="0" dirty="0">
              <a:solidFill>
                <a:srgbClr val="00FFFF"/>
              </a:solidFill>
              <a:latin typeface="Times New Roman"/>
              <a:ea typeface="Times New Roman"/>
              <a:cs typeface="Times New Roman"/>
              <a:sym typeface="Times New Roman"/>
            </a:endParaRPr>
          </a:p>
        </p:txBody>
      </p:sp>
      <p:sp>
        <p:nvSpPr>
          <p:cNvPr id="184" name="Shape 184"/>
          <p:cNvSpPr txBox="1">
            <a:spLocks noGrp="1"/>
          </p:cNvSpPr>
          <p:nvPr>
            <p:ph type="body" idx="1"/>
          </p:nvPr>
        </p:nvSpPr>
        <p:spPr>
          <a:xfrm>
            <a:off x="1169987" y="1946275"/>
            <a:ext cx="3809999" cy="4114800"/>
          </a:xfrm>
          <a:prstGeom prst="rect">
            <a:avLst/>
          </a:prstGeom>
          <a:noFill/>
          <a:ln>
            <a:noFill/>
          </a:ln>
        </p:spPr>
        <p:txBody>
          <a:bodyPr lIns="90000" tIns="46800" rIns="90000" bIns="46800" anchor="t" anchorCtr="0">
            <a:noAutofit/>
          </a:bodyPr>
          <a:lstStyle/>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White = Purity</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Unstained robe</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Clothed with Christ</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E697"/>
                </a:solidFill>
                <a:latin typeface="Times New Roman"/>
                <a:ea typeface="Times New Roman"/>
                <a:cs typeface="Times New Roman"/>
                <a:sym typeface="Times New Roman"/>
              </a:rPr>
              <a:t>“They have washed their robes and made them white in the blood of the Lamb”(Rev 7:14)</a:t>
            </a:r>
            <a:r>
              <a:rPr lang="en-US" sz="2800" b="0" i="0" u="none" strike="noStrike" cap="none" baseline="0" dirty="0">
                <a:solidFill>
                  <a:srgbClr val="FFFFFF"/>
                </a:solidFill>
                <a:latin typeface="Times New Roman"/>
                <a:ea typeface="Times New Roman"/>
                <a:cs typeface="Times New Roman"/>
                <a:sym typeface="Times New Roman"/>
              </a:rPr>
              <a:t>‏</a:t>
            </a:r>
          </a:p>
        </p:txBody>
      </p:sp>
      <p:sp>
        <p:nvSpPr>
          <p:cNvPr id="185" name="Shape 185"/>
          <p:cNvSpPr/>
          <p:nvPr/>
        </p:nvSpPr>
        <p:spPr>
          <a:xfrm>
            <a:off x="4724400" y="2286000"/>
            <a:ext cx="3810000" cy="311784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additive="base">
                                        <p:cTn id="7"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
                                            <p:txEl>
                                              <p:pRg st="1" end="1"/>
                                            </p:txEl>
                                          </p:spTgt>
                                        </p:tgtEl>
                                        <p:attrNameLst>
                                          <p:attrName>style.visibility</p:attrName>
                                        </p:attrNameLst>
                                      </p:cBhvr>
                                      <p:to>
                                        <p:strVal val="visible"/>
                                      </p:to>
                                    </p:set>
                                    <p:anim calcmode="lin" valueType="num">
                                      <p:cBhvr additive="base">
                                        <p:cTn id="13"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
                                            <p:txEl>
                                              <p:pRg st="2" end="2"/>
                                            </p:txEl>
                                          </p:spTgt>
                                        </p:tgtEl>
                                        <p:attrNameLst>
                                          <p:attrName>style.visibility</p:attrName>
                                        </p:attrNameLst>
                                      </p:cBhvr>
                                      <p:to>
                                        <p:strVal val="visible"/>
                                      </p:to>
                                    </p:set>
                                    <p:anim calcmode="lin" valueType="num">
                                      <p:cBhvr additive="base">
                                        <p:cTn id="19" dur="500" fill="hold"/>
                                        <p:tgtEl>
                                          <p:spTgt spid="1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
                                            <p:txEl>
                                              <p:pRg st="3" end="3"/>
                                            </p:txEl>
                                          </p:spTgt>
                                        </p:tgtEl>
                                        <p:attrNameLst>
                                          <p:attrName>style.visibility</p:attrName>
                                        </p:attrNameLst>
                                      </p:cBhvr>
                                      <p:to>
                                        <p:strVal val="visible"/>
                                      </p:to>
                                    </p:set>
                                    <p:anim calcmode="lin" valueType="num">
                                      <p:cBhvr additive="base">
                                        <p:cTn id="25" dur="500" fill="hold"/>
                                        <p:tgtEl>
                                          <p:spTgt spid="1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prstGeom prst="rect">
            <a:avLst/>
          </a:prstGeom>
          <a:gradFill>
            <a:gsLst>
              <a:gs pos="10000">
                <a:schemeClr val="bg2">
                  <a:tint val="97000"/>
                  <a:hueMod val="92000"/>
                  <a:satMod val="169000"/>
                  <a:lumMod val="164000"/>
                </a:schemeClr>
              </a:gs>
              <a:gs pos="35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  </a:t>
            </a:r>
            <a:r>
              <a:rPr lang="en-US" sz="4400" b="0" i="0" u="none" strike="noStrike" cap="none" baseline="0" dirty="0" smtClean="0">
                <a:solidFill>
                  <a:srgbClr val="00FFFF"/>
                </a:solidFill>
                <a:latin typeface="Times New Roman"/>
                <a:ea typeface="Times New Roman"/>
                <a:cs typeface="Times New Roman"/>
                <a:sym typeface="Times New Roman"/>
              </a:rPr>
              <a:t>Anointing </a:t>
            </a:r>
            <a:r>
              <a:rPr lang="en-US" sz="4400" b="0" i="0" u="none" strike="noStrike" cap="none" baseline="0" dirty="0">
                <a:solidFill>
                  <a:srgbClr val="00FFFF"/>
                </a:solidFill>
                <a:latin typeface="Times New Roman"/>
                <a:ea typeface="Times New Roman"/>
                <a:cs typeface="Times New Roman"/>
                <a:sym typeface="Times New Roman"/>
              </a:rPr>
              <a:t>with </a:t>
            </a:r>
            <a:r>
              <a:rPr lang="en-US" sz="4400" b="0" i="0" u="none" strike="noStrike" cap="none" baseline="0" dirty="0" smtClean="0">
                <a:solidFill>
                  <a:srgbClr val="00FFFF"/>
                </a:solidFill>
                <a:latin typeface="Times New Roman"/>
                <a:ea typeface="Times New Roman"/>
                <a:cs typeface="Times New Roman"/>
                <a:sym typeface="Times New Roman"/>
              </a:rPr>
              <a:t>Chrism </a:t>
            </a:r>
            <a:r>
              <a:rPr lang="en-US" sz="3200" b="0" i="0" u="none" strike="noStrike" cap="none" baseline="0" dirty="0" smtClean="0">
                <a:solidFill>
                  <a:srgbClr val="00FFFF"/>
                </a:solidFill>
                <a:latin typeface="Times New Roman"/>
                <a:ea typeface="Times New Roman"/>
                <a:cs typeface="Times New Roman"/>
                <a:sym typeface="Times New Roman"/>
              </a:rPr>
              <a:t>CCC 1241</a:t>
            </a:r>
            <a:endParaRPr lang="en-US" sz="3200" b="0" i="0" u="none" strike="noStrike" cap="none" baseline="0" dirty="0">
              <a:solidFill>
                <a:srgbClr val="00FFFF"/>
              </a:solidFill>
              <a:latin typeface="Times New Roman"/>
              <a:ea typeface="Times New Roman"/>
              <a:cs typeface="Times New Roman"/>
              <a:sym typeface="Times New Roman"/>
            </a:endParaRPr>
          </a:p>
        </p:txBody>
      </p:sp>
      <p:sp>
        <p:nvSpPr>
          <p:cNvPr id="193" name="Shape 193"/>
          <p:cNvSpPr txBox="1">
            <a:spLocks noGrp="1"/>
          </p:cNvSpPr>
          <p:nvPr>
            <p:ph type="body" idx="1"/>
          </p:nvPr>
        </p:nvSpPr>
        <p:spPr>
          <a:xfrm>
            <a:off x="1169987" y="1600200"/>
            <a:ext cx="3809999" cy="4803774"/>
          </a:xfrm>
          <a:prstGeom prst="rect">
            <a:avLst/>
          </a:prstGeom>
          <a:noFill/>
          <a:ln>
            <a:noFill/>
          </a:ln>
        </p:spPr>
        <p:txBody>
          <a:bodyPr lIns="90000" tIns="46800" rIns="90000" bIns="46800" anchor="t" anchorCtr="0">
            <a:noAutofit/>
          </a:bodyPr>
          <a:lstStyle/>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Done after water rite.</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Chrism: Perfumed Oil used by Old Testament Liturgy</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Signifies a new creation </a:t>
            </a:r>
            <a:r>
              <a:rPr lang="en-US" sz="2800" b="0" i="0" u="none" strike="noStrike" cap="none" baseline="0" dirty="0" smtClean="0">
                <a:solidFill>
                  <a:srgbClr val="FFFFFF"/>
                </a:solidFill>
                <a:latin typeface="Times New Roman"/>
                <a:ea typeface="Times New Roman"/>
                <a:cs typeface="Times New Roman"/>
                <a:sym typeface="Times New Roman"/>
              </a:rPr>
              <a:t>as…</a:t>
            </a:r>
            <a:endParaRPr lang="en-US" sz="2800" b="0" i="0" u="none" strike="noStrike" cap="none" baseline="0" dirty="0">
              <a:solidFill>
                <a:srgbClr val="FFFFFF"/>
              </a:solidFill>
              <a:latin typeface="Times New Roman"/>
              <a:ea typeface="Times New Roman"/>
              <a:cs typeface="Times New Roman"/>
              <a:sym typeface="Times New Roman"/>
            </a:endParaRPr>
          </a:p>
          <a:p>
            <a:pPr marL="742950" marR="0" lvl="1" indent="-285750" algn="l" rtl="0">
              <a:lnSpc>
                <a:spcPct val="100000"/>
              </a:lnSpc>
              <a:spcBef>
                <a:spcPts val="700"/>
              </a:spcBef>
              <a:spcAft>
                <a:spcPts val="0"/>
              </a:spcAft>
              <a:buClr>
                <a:srgbClr val="CC99FF"/>
              </a:buClr>
              <a:buSzPct val="59523"/>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Priest</a:t>
            </a:r>
          </a:p>
          <a:p>
            <a:pPr marL="742950" marR="0" lvl="1" indent="-285750" algn="l" rtl="0">
              <a:lnSpc>
                <a:spcPct val="100000"/>
              </a:lnSpc>
              <a:spcBef>
                <a:spcPts val="700"/>
              </a:spcBef>
              <a:spcAft>
                <a:spcPts val="0"/>
              </a:spcAft>
              <a:buClr>
                <a:srgbClr val="CC99FF"/>
              </a:buClr>
              <a:buSzPct val="59523"/>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Prophet</a:t>
            </a:r>
          </a:p>
          <a:p>
            <a:pPr marL="742950" marR="0" lvl="1" indent="-285750" algn="l" rtl="0">
              <a:lnSpc>
                <a:spcPct val="100000"/>
              </a:lnSpc>
              <a:spcBef>
                <a:spcPts val="700"/>
              </a:spcBef>
              <a:spcAft>
                <a:spcPts val="0"/>
              </a:spcAft>
              <a:buClr>
                <a:srgbClr val="CC99FF"/>
              </a:buClr>
              <a:buSzPct val="59523"/>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King(anointed on  </a:t>
            </a:r>
            <a:r>
              <a:rPr lang="en-US" sz="2800" b="0" i="1" u="none" strike="noStrike" cap="none" baseline="0" dirty="0">
                <a:solidFill>
                  <a:srgbClr val="FFFFFF"/>
                </a:solidFill>
                <a:latin typeface="Times New Roman"/>
                <a:ea typeface="Times New Roman"/>
                <a:cs typeface="Times New Roman"/>
                <a:sym typeface="Times New Roman"/>
              </a:rPr>
              <a:t>crown </a:t>
            </a:r>
            <a:r>
              <a:rPr lang="en-US" sz="2800" b="0" i="0" u="none" strike="noStrike" cap="none" baseline="0" dirty="0">
                <a:solidFill>
                  <a:srgbClr val="FFFFFF"/>
                </a:solidFill>
                <a:latin typeface="Times New Roman"/>
                <a:ea typeface="Times New Roman"/>
                <a:cs typeface="Times New Roman"/>
                <a:sym typeface="Times New Roman"/>
              </a:rPr>
              <a:t>of head)‏</a:t>
            </a:r>
          </a:p>
        </p:txBody>
      </p:sp>
      <p:sp>
        <p:nvSpPr>
          <p:cNvPr id="194" name="Shape 194"/>
          <p:cNvSpPr/>
          <p:nvPr/>
        </p:nvSpPr>
        <p:spPr>
          <a:xfrm>
            <a:off x="5132387" y="2209800"/>
            <a:ext cx="3810000" cy="322262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fill="hold"/>
                                        <p:tgtEl>
                                          <p:spTgt spid="1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3">
                                            <p:txEl>
                                              <p:pRg st="1" end="1"/>
                                            </p:txEl>
                                          </p:spTgt>
                                        </p:tgtEl>
                                        <p:attrNameLst>
                                          <p:attrName>style.visibility</p:attrName>
                                        </p:attrNameLst>
                                      </p:cBhvr>
                                      <p:to>
                                        <p:strVal val="visible"/>
                                      </p:to>
                                    </p:set>
                                    <p:anim calcmode="lin" valueType="num">
                                      <p:cBhvr additive="base">
                                        <p:cTn id="13" dur="500" fill="hold"/>
                                        <p:tgtEl>
                                          <p:spTgt spid="1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3">
                                            <p:txEl>
                                              <p:pRg st="2" end="2"/>
                                            </p:txEl>
                                          </p:spTgt>
                                        </p:tgtEl>
                                        <p:attrNameLst>
                                          <p:attrName>style.visibility</p:attrName>
                                        </p:attrNameLst>
                                      </p:cBhvr>
                                      <p:to>
                                        <p:strVal val="visible"/>
                                      </p:to>
                                    </p:set>
                                    <p:anim calcmode="lin" valueType="num">
                                      <p:cBhvr additive="base">
                                        <p:cTn id="19"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3">
                                            <p:txEl>
                                              <p:pRg st="3" end="3"/>
                                            </p:txEl>
                                          </p:spTgt>
                                        </p:tgtEl>
                                        <p:attrNameLst>
                                          <p:attrName>style.visibility</p:attrName>
                                        </p:attrNameLst>
                                      </p:cBhvr>
                                      <p:to>
                                        <p:strVal val="visible"/>
                                      </p:to>
                                    </p:set>
                                    <p:anim calcmode="lin" valueType="num">
                                      <p:cBhvr additive="base">
                                        <p:cTn id="25" dur="500" fill="hold"/>
                                        <p:tgtEl>
                                          <p:spTgt spid="1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3">
                                            <p:txEl>
                                              <p:pRg st="4" end="4"/>
                                            </p:txEl>
                                          </p:spTgt>
                                        </p:tgtEl>
                                        <p:attrNameLst>
                                          <p:attrName>style.visibility</p:attrName>
                                        </p:attrNameLst>
                                      </p:cBhvr>
                                      <p:to>
                                        <p:strVal val="visible"/>
                                      </p:to>
                                    </p:set>
                                    <p:anim calcmode="lin" valueType="num">
                                      <p:cBhvr additive="base">
                                        <p:cTn id="29" dur="500" fill="hold"/>
                                        <p:tgtEl>
                                          <p:spTgt spid="19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3">
                                            <p:txEl>
                                              <p:pRg st="5" end="5"/>
                                            </p:txEl>
                                          </p:spTgt>
                                        </p:tgtEl>
                                        <p:attrNameLst>
                                          <p:attrName>style.visibility</p:attrName>
                                        </p:attrNameLst>
                                      </p:cBhvr>
                                      <p:to>
                                        <p:strVal val="visible"/>
                                      </p:to>
                                    </p:set>
                                    <p:anim calcmode="lin" valueType="num">
                                      <p:cBhvr additive="base">
                                        <p:cTn id="33" dur="500" fill="hold"/>
                                        <p:tgtEl>
                                          <p:spTgt spid="19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a:gradFill>
            <a:gsLst>
              <a:gs pos="10000">
                <a:schemeClr val="bg2">
                  <a:tint val="97000"/>
                  <a:hueMod val="92000"/>
                  <a:satMod val="169000"/>
                  <a:lumMod val="164000"/>
                </a:schemeClr>
              </a:gs>
              <a:gs pos="35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                Lit Candle </a:t>
            </a:r>
          </a:p>
        </p:txBody>
      </p:sp>
      <p:sp>
        <p:nvSpPr>
          <p:cNvPr id="204" name="Shape 204"/>
          <p:cNvSpPr txBox="1">
            <a:spLocks noGrp="1"/>
          </p:cNvSpPr>
          <p:nvPr>
            <p:ph type="body" idx="1"/>
          </p:nvPr>
        </p:nvSpPr>
        <p:spPr>
          <a:xfrm>
            <a:off x="1143000" y="1828800"/>
            <a:ext cx="3809999" cy="4038599"/>
          </a:xfrm>
          <a:prstGeom prst="rect">
            <a:avLst/>
          </a:prstGeom>
          <a:noFill/>
          <a:ln>
            <a:noFill/>
          </a:ln>
        </p:spPr>
        <p:txBody>
          <a:bodyPr lIns="90000" tIns="46800" rIns="90000" bIns="46800" anchor="t" anchorCtr="0">
            <a:noAutofit/>
          </a:bodyPr>
          <a:lstStyle/>
          <a:p>
            <a:pPr marL="0" marR="0" lvl="0" indent="0" algn="l" rtl="0">
              <a:lnSpc>
                <a:spcPct val="100000"/>
              </a:lnSpc>
              <a:spcBef>
                <a:spcPts val="700"/>
              </a:spcBef>
              <a:spcAft>
                <a:spcPts val="0"/>
              </a:spcAft>
              <a:buClr>
                <a:srgbClr val="00FFFF"/>
              </a:buClr>
              <a:buSzPct val="115740"/>
              <a:buNone/>
            </a:pPr>
            <a:r>
              <a:rPr lang="en-US" sz="1800" b="0" i="0" u="none" strike="noStrike" cap="none" baseline="0" dirty="0">
                <a:solidFill>
                  <a:srgbClr val="FFFFFF"/>
                </a:solidFill>
                <a:latin typeface="Times New Roman"/>
                <a:ea typeface="Times New Roman"/>
                <a:cs typeface="Times New Roman"/>
                <a:sym typeface="Times New Roman"/>
              </a:rPr>
              <a:t>
</a:t>
            </a:r>
            <a:r>
              <a:rPr lang="en-US" sz="2800" b="0" i="0" u="none" strike="noStrike" cap="none" baseline="0" dirty="0">
                <a:solidFill>
                  <a:srgbClr val="FFFFFF"/>
                </a:solidFill>
                <a:latin typeface="Times New Roman"/>
                <a:ea typeface="Times New Roman"/>
                <a:cs typeface="Times New Roman"/>
                <a:sym typeface="Times New Roman"/>
              </a:rPr>
              <a:t>Presented after water rite</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The Candle represents the Light of Christ</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smtClean="0">
                <a:solidFill>
                  <a:srgbClr val="FFFFFF"/>
                </a:solidFill>
                <a:latin typeface="Times New Roman"/>
                <a:ea typeface="Times New Roman"/>
                <a:cs typeface="Times New Roman"/>
                <a:sym typeface="Times New Roman"/>
              </a:rPr>
              <a:t>Faith illumines </a:t>
            </a:r>
            <a:r>
              <a:rPr lang="en-US" sz="2800" b="0" i="0" u="none" strike="noStrike" cap="none" baseline="0" dirty="0">
                <a:solidFill>
                  <a:srgbClr val="FFFFFF"/>
                </a:solidFill>
                <a:latin typeface="Times New Roman"/>
                <a:ea typeface="Times New Roman"/>
                <a:cs typeface="Times New Roman"/>
                <a:sym typeface="Times New Roman"/>
              </a:rPr>
              <a:t>the spiritual journey of the Baptized</a:t>
            </a:r>
          </a:p>
        </p:txBody>
      </p:sp>
      <p:sp>
        <p:nvSpPr>
          <p:cNvPr id="205" name="Shape 205"/>
          <p:cNvSpPr/>
          <p:nvPr/>
        </p:nvSpPr>
        <p:spPr>
          <a:xfrm>
            <a:off x="5665787" y="1946275"/>
            <a:ext cx="2743200" cy="41148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
                                            <p:txEl>
                                              <p:pRg st="2" end="2"/>
                                            </p:txEl>
                                          </p:spTgt>
                                        </p:tgtEl>
                                        <p:attrNameLst>
                                          <p:attrName>style.visibility</p:attrName>
                                        </p:attrNameLst>
                                      </p:cBhvr>
                                      <p:to>
                                        <p:strVal val="visible"/>
                                      </p:to>
                                    </p:set>
                                    <p:anim calcmode="lin" valueType="num">
                                      <p:cBhvr additive="base">
                                        <p:cTn id="7"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219200" y="244945"/>
            <a:ext cx="7696199" cy="1433511"/>
          </a:xfrm>
          <a:prstGeom prst="rect">
            <a:avLst/>
          </a:prstGeom>
          <a:gradFill>
            <a:gsLst>
              <a:gs pos="10000">
                <a:schemeClr val="bg1">
                  <a:lumMod val="95000"/>
                  <a:lumOff val="5000"/>
                </a:schemeClr>
              </a:gs>
              <a:gs pos="35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Baptism Prefigured In O.T</a:t>
            </a:r>
            <a:r>
              <a:rPr lang="en-US" sz="4400" b="0" i="0" u="none" strike="noStrike" cap="none" baseline="0" dirty="0" smtClean="0">
                <a:solidFill>
                  <a:srgbClr val="00FFFF"/>
                </a:solidFill>
                <a:latin typeface="Times New Roman"/>
                <a:ea typeface="Times New Roman"/>
                <a:cs typeface="Times New Roman"/>
                <a:sym typeface="Times New Roman"/>
              </a:rPr>
              <a:t>.</a:t>
            </a:r>
            <a:br>
              <a:rPr lang="en-US" sz="4400" b="0" i="0" u="none" strike="noStrike" cap="none" baseline="0" dirty="0" smtClean="0">
                <a:solidFill>
                  <a:srgbClr val="00FFFF"/>
                </a:solidFill>
                <a:latin typeface="Times New Roman"/>
                <a:ea typeface="Times New Roman"/>
                <a:cs typeface="Times New Roman"/>
                <a:sym typeface="Times New Roman"/>
              </a:rPr>
            </a:br>
            <a:r>
              <a:rPr lang="en-US" sz="4400" b="0" i="0" u="none" strike="noStrike" cap="none" dirty="0" smtClean="0">
                <a:solidFill>
                  <a:srgbClr val="00FFFF"/>
                </a:solidFill>
                <a:latin typeface="Times New Roman"/>
                <a:ea typeface="Times New Roman"/>
                <a:cs typeface="Times New Roman"/>
                <a:sym typeface="Times New Roman"/>
              </a:rPr>
              <a:t>                        </a:t>
            </a:r>
            <a:r>
              <a:rPr lang="en-US" sz="2400" dirty="0" smtClean="0"/>
              <a:t>CCC 1217-1222</a:t>
            </a:r>
            <a:endParaRPr lang="en-US" sz="2400" b="0" i="0" u="none" strike="noStrike" cap="none" baseline="0" dirty="0">
              <a:solidFill>
                <a:srgbClr val="00FFFF"/>
              </a:solidFill>
              <a:sym typeface="Times New Roman"/>
            </a:endParaRPr>
          </a:p>
        </p:txBody>
      </p:sp>
      <p:sp>
        <p:nvSpPr>
          <p:cNvPr id="214" name="Shape 214"/>
          <p:cNvSpPr txBox="1">
            <a:spLocks noGrp="1"/>
          </p:cNvSpPr>
          <p:nvPr>
            <p:ph type="body" idx="1"/>
          </p:nvPr>
        </p:nvSpPr>
        <p:spPr>
          <a:xfrm>
            <a:off x="745690" y="1143000"/>
            <a:ext cx="7772400" cy="5881687"/>
          </a:xfrm>
          <a:prstGeom prst="rect">
            <a:avLst/>
          </a:prstGeom>
          <a:noFill/>
          <a:ln>
            <a:noFill/>
          </a:ln>
        </p:spPr>
        <p:txBody>
          <a:bodyPr lIns="90000" tIns="46800" rIns="90000" bIns="46800" anchor="t" anchorCtr="0">
            <a:noAutofit/>
          </a:bodyPr>
          <a:lstStyle/>
          <a:p>
            <a:pPr marL="342900" marR="0" lvl="0" indent="-342900" algn="l" rtl="0">
              <a:lnSpc>
                <a:spcPct val="100000"/>
              </a:lnSpc>
              <a:spcBef>
                <a:spcPts val="800"/>
              </a:spcBef>
              <a:spcAft>
                <a:spcPts val="0"/>
              </a:spcAft>
              <a:buClr>
                <a:srgbClr val="00FFFF"/>
              </a:buClr>
              <a:buSzPct val="75520"/>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Creation</a:t>
            </a:r>
          </a:p>
          <a:p>
            <a:endParaRPr lang="en-US" sz="3200" b="0" i="0" u="none" strike="noStrike" cap="none" baseline="0" dirty="0">
              <a:solidFill>
                <a:srgbClr val="FFFFFF"/>
              </a:solidFill>
              <a:latin typeface="Times New Roman"/>
              <a:ea typeface="Times New Roman"/>
              <a:cs typeface="Times New Roman"/>
              <a:sym typeface="Times New Roman"/>
            </a:endParaRPr>
          </a:p>
          <a:p>
            <a:endParaRPr lang="en-US" sz="3200" b="0" i="0" u="none" strike="noStrike" cap="none" baseline="0" dirty="0">
              <a:solidFill>
                <a:srgbClr val="FFFFFF"/>
              </a:solidFill>
              <a:latin typeface="Times New Roman"/>
              <a:ea typeface="Times New Roman"/>
              <a:cs typeface="Times New Roman"/>
              <a:sym typeface="Times New Roman"/>
            </a:endParaRPr>
          </a:p>
          <a:p>
            <a:pPr marL="342900" marR="0" lvl="0" indent="-342900" algn="l" rtl="0">
              <a:lnSpc>
                <a:spcPct val="100000"/>
              </a:lnSpc>
              <a:spcBef>
                <a:spcPts val="800"/>
              </a:spcBef>
              <a:spcAft>
                <a:spcPts val="0"/>
              </a:spcAft>
              <a:buClr>
                <a:srgbClr val="00FFFF"/>
              </a:buClr>
              <a:buSzPct val="75520"/>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Flood</a:t>
            </a:r>
          </a:p>
          <a:p>
            <a:endParaRPr lang="en-US" sz="3200" b="0" i="0" u="none" strike="noStrike" cap="none" baseline="0" dirty="0">
              <a:solidFill>
                <a:srgbClr val="FFFFFF"/>
              </a:solidFill>
              <a:latin typeface="Times New Roman"/>
              <a:ea typeface="Times New Roman"/>
              <a:cs typeface="Times New Roman"/>
              <a:sym typeface="Times New Roman"/>
            </a:endParaRPr>
          </a:p>
          <a:p>
            <a:endParaRPr lang="en-US" sz="3200" b="0" i="0" u="none" strike="noStrike" cap="none" baseline="0" dirty="0">
              <a:solidFill>
                <a:srgbClr val="FFFFFF"/>
              </a:solidFill>
              <a:latin typeface="Times New Roman"/>
              <a:ea typeface="Times New Roman"/>
              <a:cs typeface="Times New Roman"/>
              <a:sym typeface="Times New Roman"/>
            </a:endParaRPr>
          </a:p>
          <a:p>
            <a:pPr marL="342900" marR="0" lvl="0" indent="-342900" algn="l" rtl="0">
              <a:lnSpc>
                <a:spcPct val="100000"/>
              </a:lnSpc>
              <a:spcBef>
                <a:spcPts val="800"/>
              </a:spcBef>
              <a:spcAft>
                <a:spcPts val="0"/>
              </a:spcAft>
              <a:buClr>
                <a:srgbClr val="00FFFF"/>
              </a:buClr>
              <a:buSzPct val="75520"/>
              <a:buFont typeface="Arial"/>
              <a:buChar char="•"/>
            </a:pPr>
            <a:r>
              <a:rPr lang="en-US" sz="3200" b="0" i="0" u="none" strike="noStrike" cap="none" baseline="0" dirty="0" smtClean="0">
                <a:solidFill>
                  <a:srgbClr val="FFFFFF"/>
                </a:solidFill>
                <a:latin typeface="Times New Roman"/>
                <a:ea typeface="Times New Roman"/>
                <a:cs typeface="Times New Roman"/>
                <a:sym typeface="Times New Roman"/>
              </a:rPr>
              <a:t>Red </a:t>
            </a:r>
            <a:r>
              <a:rPr lang="en-US" sz="3200" b="0" i="0" u="none" strike="noStrike" cap="none" baseline="0" dirty="0">
                <a:solidFill>
                  <a:srgbClr val="FFFFFF"/>
                </a:solidFill>
                <a:latin typeface="Times New Roman"/>
                <a:ea typeface="Times New Roman"/>
                <a:cs typeface="Times New Roman"/>
                <a:sym typeface="Times New Roman"/>
              </a:rPr>
              <a:t>Sea</a:t>
            </a:r>
          </a:p>
          <a:p>
            <a:endParaRPr lang="en-US" sz="3200" b="0" i="0" u="none" strike="noStrike" cap="none" baseline="0" dirty="0">
              <a:solidFill>
                <a:srgbClr val="FFFFFF"/>
              </a:solidFill>
              <a:latin typeface="Times New Roman"/>
              <a:ea typeface="Times New Roman"/>
              <a:cs typeface="Times New Roman"/>
              <a:sym typeface="Times New Roman"/>
            </a:endParaRPr>
          </a:p>
        </p:txBody>
      </p:sp>
      <p:sp>
        <p:nvSpPr>
          <p:cNvPr id="215" name="Shape 215"/>
          <p:cNvSpPr/>
          <p:nvPr/>
        </p:nvSpPr>
        <p:spPr>
          <a:xfrm>
            <a:off x="1590646" y="3201193"/>
            <a:ext cx="1693862" cy="1127124"/>
          </a:xfrm>
          <a:prstGeom prst="rect">
            <a:avLst/>
          </a:prstGeom>
          <a:blipFill>
            <a:blip r:embed="rId3"/>
            <a:stretch>
              <a:fillRect/>
            </a:stretch>
          </a:blipFill>
        </p:spPr>
      </p:sp>
      <p:sp>
        <p:nvSpPr>
          <p:cNvPr id="216" name="Shape 216"/>
          <p:cNvSpPr/>
          <p:nvPr/>
        </p:nvSpPr>
        <p:spPr>
          <a:xfrm>
            <a:off x="1590646" y="1678456"/>
            <a:ext cx="1600200" cy="1142999"/>
          </a:xfrm>
          <a:prstGeom prst="rect">
            <a:avLst/>
          </a:prstGeom>
          <a:blipFill>
            <a:blip r:embed="rId4"/>
            <a:stretch>
              <a:fillRect/>
            </a:stretch>
          </a:blipFill>
        </p:spPr>
      </p:sp>
      <p:sp>
        <p:nvSpPr>
          <p:cNvPr id="217" name="Shape 217"/>
          <p:cNvSpPr/>
          <p:nvPr/>
        </p:nvSpPr>
        <p:spPr>
          <a:xfrm>
            <a:off x="1590646" y="4949028"/>
            <a:ext cx="1917700" cy="1143000"/>
          </a:xfrm>
          <a:prstGeom prst="rect">
            <a:avLst/>
          </a:prstGeom>
          <a:blipFill>
            <a:blip r:embed="rId5"/>
            <a:stretch>
              <a:fillRect/>
            </a:stretch>
          </a:blipFill>
        </p:spPr>
      </p:sp>
      <p:sp>
        <p:nvSpPr>
          <p:cNvPr id="218" name="Shape 218"/>
          <p:cNvSpPr/>
          <p:nvPr/>
        </p:nvSpPr>
        <p:spPr>
          <a:xfrm>
            <a:off x="4191000" y="2015328"/>
            <a:ext cx="3686233" cy="3505200"/>
          </a:xfrm>
          <a:prstGeom prst="rect">
            <a:avLst/>
          </a:prstGeom>
          <a:blipFill>
            <a:blip r:embed="rId6"/>
            <a:stretch>
              <a:fillRect/>
            </a:stretch>
          </a:blipFill>
        </p:spPr>
      </p:sp>
      <p:sp>
        <p:nvSpPr>
          <p:cNvPr id="2" name="TextBox 1"/>
          <p:cNvSpPr txBox="1"/>
          <p:nvPr/>
        </p:nvSpPr>
        <p:spPr>
          <a:xfrm>
            <a:off x="4631890" y="5554647"/>
            <a:ext cx="3152833"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Circumcision</a:t>
            </a: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35000">
              <a:srgbClr val="002060"/>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4648200" cy="1143000"/>
          </a:xfrm>
          <a:gradFill>
            <a:gsLst>
              <a:gs pos="0">
                <a:schemeClr val="bg2">
                  <a:tint val="97000"/>
                  <a:hueMod val="92000"/>
                  <a:satMod val="169000"/>
                  <a:lumMod val="164000"/>
                </a:schemeClr>
              </a:gs>
              <a:gs pos="35000">
                <a:srgbClr val="002060"/>
              </a:gs>
            </a:gsLst>
            <a:lin ang="6120000" scaled="1"/>
          </a:gradFill>
        </p:spPr>
        <p:txBody>
          <a:bodyPr/>
          <a:lstStyle/>
          <a:p>
            <a:r>
              <a:rPr lang="en-US" dirty="0" smtClean="0"/>
              <a:t>Baptism in NT</a:t>
            </a:r>
            <a:endParaRPr lang="en-US" dirty="0"/>
          </a:p>
        </p:txBody>
      </p:sp>
      <p:sp>
        <p:nvSpPr>
          <p:cNvPr id="3" name="Text Placeholder 2"/>
          <p:cNvSpPr>
            <a:spLocks noGrp="1"/>
          </p:cNvSpPr>
          <p:nvPr>
            <p:ph type="body" idx="1"/>
          </p:nvPr>
        </p:nvSpPr>
        <p:spPr/>
        <p:txBody>
          <a:bodyPr/>
          <a:lstStyle/>
          <a:p>
            <a:r>
              <a:rPr lang="en-US" dirty="0" smtClean="0"/>
              <a:t>John The Baptist </a:t>
            </a:r>
            <a:r>
              <a:rPr lang="en-US" dirty="0" smtClean="0"/>
              <a:t>- </a:t>
            </a:r>
            <a:r>
              <a:rPr lang="en-US" sz="2400" dirty="0" smtClean="0"/>
              <a:t>CCC </a:t>
            </a:r>
            <a:r>
              <a:rPr lang="en-US" sz="2400" dirty="0" smtClean="0"/>
              <a:t>1223</a:t>
            </a:r>
          </a:p>
          <a:p>
            <a:r>
              <a:rPr lang="en-US" dirty="0" smtClean="0"/>
              <a:t>Christ’s Baptism  </a:t>
            </a:r>
            <a:r>
              <a:rPr lang="en-US" sz="2400" dirty="0" smtClean="0"/>
              <a:t>-Mt 3:13-17</a:t>
            </a:r>
            <a:r>
              <a:rPr lang="en-US" sz="2400" dirty="0" smtClean="0"/>
              <a:t> </a:t>
            </a:r>
            <a:r>
              <a:rPr lang="en-US" sz="2400" dirty="0" smtClean="0"/>
              <a:t>CCC 1224-1225</a:t>
            </a:r>
          </a:p>
          <a:p>
            <a:r>
              <a:rPr lang="en-US" dirty="0" smtClean="0"/>
              <a:t>Nicodemus-</a:t>
            </a:r>
            <a:r>
              <a:rPr lang="en-US" dirty="0" err="1" smtClean="0"/>
              <a:t>Jn</a:t>
            </a:r>
            <a:r>
              <a:rPr lang="en-US" dirty="0" smtClean="0"/>
              <a:t> 3:1-21</a:t>
            </a:r>
          </a:p>
          <a:p>
            <a:r>
              <a:rPr lang="en-US" dirty="0"/>
              <a:t>The Healing of the Man Born Blind –</a:t>
            </a:r>
            <a:r>
              <a:rPr lang="en-US" dirty="0" err="1"/>
              <a:t>Jn</a:t>
            </a:r>
            <a:r>
              <a:rPr lang="en-US" dirty="0"/>
              <a:t> </a:t>
            </a:r>
            <a:r>
              <a:rPr lang="en-US" dirty="0" smtClean="0"/>
              <a:t>9:1-12</a:t>
            </a:r>
          </a:p>
          <a:p>
            <a:r>
              <a:rPr lang="en-US" dirty="0" smtClean="0"/>
              <a:t>Baptism of Cornelius Acts 10:23-48</a:t>
            </a:r>
            <a:endParaRPr lang="en-US" dirty="0"/>
          </a:p>
          <a:p>
            <a:r>
              <a:rPr lang="en-US" dirty="0" smtClean="0"/>
              <a:t>Baptism </a:t>
            </a:r>
            <a:r>
              <a:rPr lang="en-US" dirty="0" smtClean="0"/>
              <a:t>in the Church </a:t>
            </a:r>
            <a:r>
              <a:rPr lang="en-US" sz="2400" dirty="0" smtClean="0"/>
              <a:t>- CCC 1226, 1252</a:t>
            </a:r>
          </a:p>
          <a:p>
            <a:r>
              <a:rPr lang="en-US" dirty="0" smtClean="0">
                <a:solidFill>
                  <a:srgbClr val="FFFF00"/>
                </a:solidFill>
              </a:rPr>
              <a:t>Necessity of Baptism- </a:t>
            </a:r>
            <a:r>
              <a:rPr lang="en-US" sz="2400" dirty="0" smtClean="0"/>
              <a:t>CCC 1257-1261 </a:t>
            </a:r>
          </a:p>
          <a:p>
            <a:endParaRPr lang="en-US" dirty="0"/>
          </a:p>
        </p:txBody>
      </p:sp>
    </p:spTree>
    <p:extLst>
      <p:ext uri="{BB962C8B-B14F-4D97-AF65-F5344CB8AC3E}">
        <p14:creationId xmlns:p14="http://schemas.microsoft.com/office/powerpoint/2010/main" val="7434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2362200" y="239713"/>
            <a:ext cx="3505200" cy="1274762"/>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lnSpc>
                <a:spcPct val="100000"/>
              </a:lnSpc>
            </a:pPr>
            <a:endParaRPr lang="en-US" altLang="en-US" smtClean="0">
              <a:solidFill>
                <a:schemeClr val="tx2"/>
              </a:solidFill>
            </a:endParaRPr>
          </a:p>
        </p:txBody>
      </p:sp>
      <p:sp>
        <p:nvSpPr>
          <p:cNvPr id="6" name="Date Placeholder 4"/>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4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WordArt 4"/>
          <p:cNvSpPr>
            <a:spLocks noChangeArrowheads="1" noChangeShapeType="1" noTextEdit="1"/>
          </p:cNvSpPr>
          <p:nvPr/>
        </p:nvSpPr>
        <p:spPr bwMode="auto">
          <a:xfrm>
            <a:off x="2418977" y="3505200"/>
            <a:ext cx="4306045" cy="457199"/>
          </a:xfrm>
          <a:prstGeom prst="rect">
            <a:avLst/>
          </a:prstGeom>
          <a:gradFill>
            <a:gsLst>
              <a:gs pos="10000">
                <a:srgbClr val="FFC000"/>
              </a:gs>
              <a:gs pos="100000">
                <a:srgbClr val="FF0000"/>
              </a:gs>
            </a:gsLst>
            <a:lin ang="6120000" scaled="1"/>
          </a:gradFill>
        </p:spPr>
        <p:txBody>
          <a:bodyPr wrap="none" fromWordArt="1">
            <a:prstTxWarp prst="textPlain">
              <a:avLst>
                <a:gd name="adj" fmla="val 50000"/>
              </a:avLst>
            </a:prstTxWarp>
          </a:bodyPr>
          <a:lstStyle/>
          <a:p>
            <a:pPr algn="ctr"/>
            <a:r>
              <a:rPr lang="en-US" sz="3600" kern="10" spc="718" dirty="0">
                <a:gradFill rotWithShape="1">
                  <a:gsLst>
                    <a:gs pos="0">
                      <a:srgbClr val="FF9933"/>
                    </a:gs>
                    <a:gs pos="100000">
                      <a:srgbClr val="FFFF00"/>
                    </a:gs>
                  </a:gsLst>
                  <a:path path="rect">
                    <a:fillToRect l="100000" t="100000"/>
                  </a:path>
                </a:gradFill>
                <a:effectLst>
                  <a:outerShdw dist="17819" dir="2700000" algn="ctr" rotWithShape="0">
                    <a:srgbClr val="C0C0C0"/>
                  </a:outerShdw>
                </a:effectLst>
                <a:latin typeface="Impact" panose="020B0806030902050204" pitchFamily="34" charset="0"/>
              </a:rPr>
              <a:t>Confirmation</a:t>
            </a:r>
          </a:p>
        </p:txBody>
      </p:sp>
    </p:spTree>
    <p:extLst>
      <p:ext uri="{BB962C8B-B14F-4D97-AF65-F5344CB8AC3E}">
        <p14:creationId xmlns:p14="http://schemas.microsoft.com/office/powerpoint/2010/main" val="15591186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additive="repl">
                                        <p:cTn id="6" dur="1" fill="hold">
                                          <p:stCondLst>
                                            <p:cond delay="0"/>
                                          </p:stCondLst>
                                        </p:cTn>
                                        <p:tgtEl>
                                          <p:spTgt spid="4100"/>
                                        </p:tgtEl>
                                        <p:attrNameLst>
                                          <p:attrName>style.visibility</p:attrName>
                                        </p:attrNameLst>
                                      </p:cBhvr>
                                      <p:to>
                                        <p:strVal val="visible"/>
                                      </p:to>
                                    </p:set>
                                    <p:animEffect transition="in" filter="wipe(up)">
                                      <p:cBhvr additive="repl">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FF0000"/>
            </a:gs>
            <a:gs pos="18000">
              <a:srgbClr val="FFC000"/>
            </a:gs>
          </a:gsLst>
          <a:lin ang="612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gradFill>
            <a:gsLst>
              <a:gs pos="10000">
                <a:srgbClr val="C00000"/>
              </a:gs>
              <a:gs pos="18000">
                <a:srgbClr val="FFC000"/>
              </a:gs>
            </a:gsLst>
            <a:lin ang="6120000" scaled="1"/>
          </a:gradFill>
        </p:spPr>
        <p:txBody>
          <a:bodyPr/>
          <a:lstStyle/>
          <a:p>
            <a:r>
              <a:rPr lang="en-US" dirty="0" smtClean="0">
                <a:solidFill>
                  <a:schemeClr val="accent6">
                    <a:lumMod val="50000"/>
                  </a:schemeClr>
                </a:solidFill>
              </a:rPr>
              <a:t>‘To Confirm’</a:t>
            </a:r>
            <a:endParaRPr lang="en-US" dirty="0">
              <a:solidFill>
                <a:schemeClr val="accent6">
                  <a:lumMod val="50000"/>
                </a:schemeClr>
              </a:solidFill>
            </a:endParaRPr>
          </a:p>
        </p:txBody>
      </p:sp>
      <p:sp>
        <p:nvSpPr>
          <p:cNvPr id="8" name="Text Placeholder 7"/>
          <p:cNvSpPr>
            <a:spLocks noGrp="1"/>
          </p:cNvSpPr>
          <p:nvPr>
            <p:ph type="body" idx="1"/>
          </p:nvPr>
        </p:nvSpPr>
        <p:spPr/>
        <p:txBody>
          <a:bodyPr/>
          <a:lstStyle/>
          <a:p>
            <a:pPr marL="0" indent="0">
              <a:buNone/>
            </a:pPr>
            <a:r>
              <a:rPr lang="en-US" dirty="0" err="1">
                <a:solidFill>
                  <a:schemeClr val="accent6">
                    <a:lumMod val="50000"/>
                  </a:schemeClr>
                </a:solidFill>
              </a:rPr>
              <a:t>con·firm</a:t>
            </a:r>
            <a:endParaRPr lang="en-US" dirty="0">
              <a:solidFill>
                <a:schemeClr val="accent6">
                  <a:lumMod val="50000"/>
                </a:schemeClr>
              </a:solidFill>
            </a:endParaRPr>
          </a:p>
          <a:p>
            <a:pPr marL="0" indent="0">
              <a:buNone/>
            </a:pPr>
            <a:r>
              <a:rPr lang="en-US" dirty="0" err="1">
                <a:solidFill>
                  <a:schemeClr val="accent6">
                    <a:lumMod val="50000"/>
                  </a:schemeClr>
                </a:solidFill>
              </a:rPr>
              <a:t>kənˈfərm</a:t>
            </a:r>
            <a:r>
              <a:rPr lang="en-US" dirty="0">
                <a:solidFill>
                  <a:schemeClr val="accent6">
                    <a:lumMod val="50000"/>
                  </a:schemeClr>
                </a:solidFill>
              </a:rPr>
              <a:t>/</a:t>
            </a:r>
          </a:p>
          <a:p>
            <a:pPr marL="0" indent="0">
              <a:buNone/>
            </a:pPr>
            <a:r>
              <a:rPr lang="en-US" i="1" dirty="0" smtClean="0">
                <a:solidFill>
                  <a:schemeClr val="accent6">
                    <a:lumMod val="50000"/>
                  </a:schemeClr>
                </a:solidFill>
              </a:rPr>
              <a:t>verb</a:t>
            </a:r>
            <a:endParaRPr lang="en-US" dirty="0" smtClean="0">
              <a:solidFill>
                <a:schemeClr val="accent6">
                  <a:lumMod val="50000"/>
                </a:schemeClr>
              </a:solidFill>
            </a:endParaRPr>
          </a:p>
          <a:p>
            <a:r>
              <a:rPr lang="en-US" dirty="0" smtClean="0">
                <a:solidFill>
                  <a:schemeClr val="accent6">
                    <a:lumMod val="50000"/>
                  </a:schemeClr>
                </a:solidFill>
              </a:rPr>
              <a:t>1. To strengthen.</a:t>
            </a:r>
          </a:p>
          <a:p>
            <a:r>
              <a:rPr lang="en-US" dirty="0" smtClean="0">
                <a:solidFill>
                  <a:schemeClr val="accent6">
                    <a:lumMod val="50000"/>
                  </a:schemeClr>
                </a:solidFill>
              </a:rPr>
              <a:t>2. To verify as being true, real.</a:t>
            </a:r>
            <a:endParaRPr lang="en-US" dirty="0">
              <a:solidFill>
                <a:schemeClr val="accent6">
                  <a:lumMod val="50000"/>
                </a:schemeClr>
              </a:solidFill>
            </a:endParaRPr>
          </a:p>
        </p:txBody>
      </p:sp>
    </p:spTree>
    <p:extLst>
      <p:ext uri="{BB962C8B-B14F-4D97-AF65-F5344CB8AC3E}">
        <p14:creationId xmlns:p14="http://schemas.microsoft.com/office/powerpoint/2010/main" val="23440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8000">
              <a:srgbClr val="FFFF00"/>
            </a:gs>
            <a:gs pos="76000">
              <a:srgbClr val="80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21507" name="Rectangle 1"/>
          <p:cNvSpPr>
            <a:spLocks noGrp="1" noChangeArrowheads="1"/>
          </p:cNvSpPr>
          <p:nvPr>
            <p:ph type="title"/>
          </p:nvPr>
        </p:nvSpPr>
        <p:spPr>
          <a:xfrm>
            <a:off x="1973415" y="192893"/>
            <a:ext cx="5449045" cy="763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normAutofit fontScale="90000"/>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smtClean="0">
                <a:solidFill>
                  <a:schemeClr val="accent6">
                    <a:lumMod val="50000"/>
                  </a:schemeClr>
                </a:solidFill>
              </a:rPr>
              <a:t>Spiritual Effect </a:t>
            </a:r>
            <a:r>
              <a:rPr lang="en-GB" altLang="en-US" sz="2400" b="1" dirty="0" smtClean="0">
                <a:solidFill>
                  <a:schemeClr val="accent6">
                    <a:lumMod val="50000"/>
                  </a:schemeClr>
                </a:solidFill>
              </a:rPr>
              <a:t>CCC 1302-1305</a:t>
            </a:r>
            <a:endParaRPr lang="en-GB" altLang="en-US" b="1" dirty="0" smtClean="0">
              <a:solidFill>
                <a:schemeClr val="accent6">
                  <a:lumMod val="50000"/>
                </a:schemeClr>
              </a:solidFill>
            </a:endParaRPr>
          </a:p>
        </p:txBody>
      </p:sp>
      <p:sp>
        <p:nvSpPr>
          <p:cNvPr id="12290" name="Rectangle 2"/>
          <p:cNvSpPr>
            <a:spLocks noGrp="1" noChangeArrowheads="1"/>
          </p:cNvSpPr>
          <p:nvPr>
            <p:ph idx="1"/>
          </p:nvPr>
        </p:nvSpPr>
        <p:spPr>
          <a:xfrm>
            <a:off x="685800" y="990600"/>
            <a:ext cx="7772400" cy="657383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ormAutofit/>
          </a:bodyPr>
          <a:lstStyle/>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haroni" panose="02010803020104030203" pitchFamily="2" charset="-79"/>
                <a:cs typeface="Aharoni" panose="02010803020104030203" pitchFamily="2" charset="-79"/>
              </a:rPr>
              <a:t>Gives us special strength to …</a:t>
            </a:r>
          </a:p>
          <a:p>
            <a:pPr marL="733425" lvl="1" indent="-276225" eaLnBrk="1" hangingPunct="1">
              <a:lnSpc>
                <a:spcPct val="100000"/>
              </a:lnSpc>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haroni" panose="02010803020104030203" pitchFamily="2" charset="-79"/>
                <a:cs typeface="Aharoni" panose="02010803020104030203" pitchFamily="2" charset="-79"/>
              </a:rPr>
              <a:t>Spread, defend the Faith by word and action as true witnesses of Christ</a:t>
            </a:r>
          </a:p>
          <a:p>
            <a:pPr marL="733425" lvl="1" indent="-276225" eaLnBrk="1" hangingPunct="1">
              <a:lnSpc>
                <a:spcPct val="100000"/>
              </a:lnSpc>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haroni" panose="02010803020104030203" pitchFamily="2" charset="-79"/>
                <a:cs typeface="Aharoni" panose="02010803020104030203" pitchFamily="2" charset="-79"/>
              </a:rPr>
              <a:t>To profess the name of Christ boldly</a:t>
            </a:r>
          </a:p>
          <a:p>
            <a:pPr marL="733425" lvl="1" indent="-276225" eaLnBrk="1" hangingPunct="1">
              <a:lnSpc>
                <a:spcPct val="100000"/>
              </a:lnSpc>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haroni" panose="02010803020104030203" pitchFamily="2" charset="-79"/>
                <a:cs typeface="Aharoni" panose="02010803020104030203" pitchFamily="2" charset="-79"/>
              </a:rPr>
              <a:t>And never be ashamed of the cross</a:t>
            </a:r>
          </a:p>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haroni" panose="02010803020104030203" pitchFamily="2" charset="-79"/>
                <a:cs typeface="Aharoni" panose="02010803020104030203" pitchFamily="2" charset="-79"/>
              </a:rPr>
              <a:t>The full outpouring of the Holy Spirit as once granted at Pentecost.</a:t>
            </a:r>
          </a:p>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haroni" panose="02010803020104030203" pitchFamily="2" charset="-79"/>
                <a:cs typeface="Aharoni" panose="02010803020104030203" pitchFamily="2" charset="-79"/>
              </a:rPr>
              <a:t>Increases and deepens baptismal grace</a:t>
            </a:r>
          </a:p>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haroni" panose="02010803020104030203" pitchFamily="2" charset="-79"/>
                <a:cs typeface="Aharoni" panose="02010803020104030203" pitchFamily="2" charset="-79"/>
              </a:rPr>
              <a:t>Unites us more firmly to Christ and Church</a:t>
            </a:r>
          </a:p>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haroni" panose="02010803020104030203" pitchFamily="2" charset="-79"/>
                <a:cs typeface="Aharoni" panose="02010803020104030203" pitchFamily="2" charset="-79"/>
              </a:rPr>
              <a:t>Imprints on soul the seal of the Spirit.</a:t>
            </a:r>
          </a:p>
          <a:p>
            <a:pPr marL="333375" indent="-333375" eaLnBrk="1" hangingPunct="1">
              <a:lnSpc>
                <a:spcPct val="100000"/>
              </a:lnSpc>
              <a:spcBef>
                <a:spcPts val="800"/>
              </a:spcBef>
              <a:buFontTx/>
              <a:buNone/>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endParaRPr lang="en-GB" altLang="en-US" sz="3200" dirty="0" smtClean="0"/>
          </a:p>
          <a:p>
            <a:pPr marL="333375" indent="-333375" eaLnBrk="1" hangingPunct="1">
              <a:lnSpc>
                <a:spcPct val="100000"/>
              </a:lnSpc>
              <a:spcBef>
                <a:spcPts val="800"/>
              </a:spcBef>
              <a:buFontTx/>
              <a:buNone/>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endParaRPr lang="en-GB" altLang="en-US" sz="3200" dirty="0" smtClean="0"/>
          </a:p>
        </p:txBody>
      </p:sp>
      <p:sp>
        <p:nvSpPr>
          <p:cNvPr id="4" name="Date Placeholder 3"/>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spTree>
    <p:extLst>
      <p:ext uri="{BB962C8B-B14F-4D97-AF65-F5344CB8AC3E}">
        <p14:creationId xmlns:p14="http://schemas.microsoft.com/office/powerpoint/2010/main" val="30059880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 calcmode="lin" valueType="num">
                                      <p:cBhvr additive="repl">
                                        <p:cTn id="7" dur="500" fill="hold"/>
                                        <p:tgtEl>
                                          <p:spTgt spid="12290">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12290">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2290">
                                            <p:txEl>
                                              <p:pRg st="1" end="1"/>
                                            </p:txEl>
                                          </p:spTgt>
                                        </p:tgtEl>
                                        <p:attrNameLst>
                                          <p:attrName>style.visibility</p:attrName>
                                        </p:attrNameLst>
                                      </p:cBhvr>
                                      <p:to>
                                        <p:strVal val="visible"/>
                                      </p:to>
                                    </p:set>
                                    <p:anim calcmode="lin" valueType="num">
                                      <p:cBhvr additive="repl">
                                        <p:cTn id="13" dur="500" fill="hold"/>
                                        <p:tgtEl>
                                          <p:spTgt spid="12290">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12290">
                                            <p:txEl>
                                              <p:pRg st="1" end="1"/>
                                            </p:txEl>
                                          </p:spTgt>
                                        </p:tgtEl>
                                        <p:attrNameLst>
                                          <p:attrName>ppt_y</p:attrName>
                                        </p:attrNameLst>
                                      </p:cBhvr>
                                      <p:tavLst>
                                        <p:tav tm="100000">
                                          <p:val>
                                            <p:strVal val="#ppt_y"/>
                                          </p:val>
                                        </p:tav>
                                        <p:tav>
                                          <p:val>
                                            <p:strVal val="#ppt_y"/>
                                          </p:val>
                                        </p:tav>
                                      </p:tavLst>
                                    </p:anim>
                                  </p:childTnLst>
                                </p:cTn>
                              </p:par>
                              <p:par>
                                <p:cTn id="15" presetID="2" presetClass="entr" presetSubtype="8" fill="hold" nodeType="withEffect">
                                  <p:stCondLst>
                                    <p:cond delay="0"/>
                                  </p:stCondLst>
                                  <p:childTnLst>
                                    <p:set>
                                      <p:cBhvr additive="repl">
                                        <p:cTn id="16" dur="1" fill="hold">
                                          <p:stCondLst>
                                            <p:cond delay="0"/>
                                          </p:stCondLst>
                                        </p:cTn>
                                        <p:tgtEl>
                                          <p:spTgt spid="12290">
                                            <p:txEl>
                                              <p:pRg st="2" end="2"/>
                                            </p:txEl>
                                          </p:spTgt>
                                        </p:tgtEl>
                                        <p:attrNameLst>
                                          <p:attrName>style.visibility</p:attrName>
                                        </p:attrNameLst>
                                      </p:cBhvr>
                                      <p:to>
                                        <p:strVal val="visible"/>
                                      </p:to>
                                    </p:set>
                                    <p:anim calcmode="lin" valueType="num">
                                      <p:cBhvr additive="repl">
                                        <p:cTn id="17" dur="500" fill="hold"/>
                                        <p:tgtEl>
                                          <p:spTgt spid="12290">
                                            <p:txEl>
                                              <p:pRg st="2" end="2"/>
                                            </p:txEl>
                                          </p:spTgt>
                                        </p:tgtEl>
                                        <p:attrNameLst>
                                          <p:attrName>ppt_x</p:attrName>
                                        </p:attrNameLst>
                                      </p:cBhvr>
                                      <p:tavLst>
                                        <p:tav tm="100000">
                                          <p:val>
                                            <p:strVal val="0-#ppt_w/2"/>
                                          </p:val>
                                        </p:tav>
                                        <p:tav>
                                          <p:val>
                                            <p:strVal val="#ppt_x"/>
                                          </p:val>
                                        </p:tav>
                                      </p:tavLst>
                                    </p:anim>
                                    <p:anim calcmode="lin" valueType="num">
                                      <p:cBhvr additive="repl">
                                        <p:cTn id="18" dur="500" fill="hold"/>
                                        <p:tgtEl>
                                          <p:spTgt spid="12290">
                                            <p:txEl>
                                              <p:pRg st="2" end="2"/>
                                            </p:txEl>
                                          </p:spTgt>
                                        </p:tgtEl>
                                        <p:attrNameLst>
                                          <p:attrName>ppt_y</p:attrName>
                                        </p:attrNameLst>
                                      </p:cBhvr>
                                      <p:tavLst>
                                        <p:tav tm="100000">
                                          <p:val>
                                            <p:strVal val="#ppt_y"/>
                                          </p:val>
                                        </p:tav>
                                        <p:tav>
                                          <p:val>
                                            <p:strVal val="#ppt_y"/>
                                          </p:val>
                                        </p:tav>
                                      </p:tavLst>
                                    </p:anim>
                                  </p:childTnLst>
                                </p:cTn>
                              </p:par>
                              <p:par>
                                <p:cTn id="19" presetID="2" presetClass="entr" presetSubtype="8" fill="hold" nodeType="withEffect">
                                  <p:stCondLst>
                                    <p:cond delay="0"/>
                                  </p:stCondLst>
                                  <p:childTnLst>
                                    <p:set>
                                      <p:cBhvr additive="repl">
                                        <p:cTn id="20" dur="1" fill="hold">
                                          <p:stCondLst>
                                            <p:cond delay="0"/>
                                          </p:stCondLst>
                                        </p:cTn>
                                        <p:tgtEl>
                                          <p:spTgt spid="12290">
                                            <p:txEl>
                                              <p:pRg st="3" end="3"/>
                                            </p:txEl>
                                          </p:spTgt>
                                        </p:tgtEl>
                                        <p:attrNameLst>
                                          <p:attrName>style.visibility</p:attrName>
                                        </p:attrNameLst>
                                      </p:cBhvr>
                                      <p:to>
                                        <p:strVal val="visible"/>
                                      </p:to>
                                    </p:set>
                                    <p:anim calcmode="lin" valueType="num">
                                      <p:cBhvr additive="repl">
                                        <p:cTn id="21" dur="500" fill="hold"/>
                                        <p:tgtEl>
                                          <p:spTgt spid="12290">
                                            <p:txEl>
                                              <p:pRg st="3" end="3"/>
                                            </p:txEl>
                                          </p:spTgt>
                                        </p:tgtEl>
                                        <p:attrNameLst>
                                          <p:attrName>ppt_x</p:attrName>
                                        </p:attrNameLst>
                                      </p:cBhvr>
                                      <p:tavLst>
                                        <p:tav tm="100000">
                                          <p:val>
                                            <p:strVal val="0-#ppt_w/2"/>
                                          </p:val>
                                        </p:tav>
                                        <p:tav>
                                          <p:val>
                                            <p:strVal val="#ppt_x"/>
                                          </p:val>
                                        </p:tav>
                                      </p:tavLst>
                                    </p:anim>
                                    <p:anim calcmode="lin" valueType="num">
                                      <p:cBhvr additive="repl">
                                        <p:cTn id="22" dur="500" fill="hold"/>
                                        <p:tgtEl>
                                          <p:spTgt spid="12290">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additive="repl">
                                        <p:cTn id="26" dur="1" fill="hold">
                                          <p:stCondLst>
                                            <p:cond delay="0"/>
                                          </p:stCondLst>
                                        </p:cTn>
                                        <p:tgtEl>
                                          <p:spTgt spid="12290">
                                            <p:txEl>
                                              <p:pRg st="4" end="4"/>
                                            </p:txEl>
                                          </p:spTgt>
                                        </p:tgtEl>
                                        <p:attrNameLst>
                                          <p:attrName>style.visibility</p:attrName>
                                        </p:attrNameLst>
                                      </p:cBhvr>
                                      <p:to>
                                        <p:strVal val="visible"/>
                                      </p:to>
                                    </p:set>
                                    <p:anim calcmode="lin" valueType="num">
                                      <p:cBhvr additive="repl">
                                        <p:cTn id="27" dur="500" fill="hold"/>
                                        <p:tgtEl>
                                          <p:spTgt spid="12290">
                                            <p:txEl>
                                              <p:pRg st="4" end="4"/>
                                            </p:txEl>
                                          </p:spTgt>
                                        </p:tgtEl>
                                        <p:attrNameLst>
                                          <p:attrName>ppt_x</p:attrName>
                                        </p:attrNameLst>
                                      </p:cBhvr>
                                      <p:tavLst>
                                        <p:tav tm="100000">
                                          <p:val>
                                            <p:strVal val="0-#ppt_w/2"/>
                                          </p:val>
                                        </p:tav>
                                        <p:tav>
                                          <p:val>
                                            <p:strVal val="#ppt_x"/>
                                          </p:val>
                                        </p:tav>
                                      </p:tavLst>
                                    </p:anim>
                                    <p:anim calcmode="lin" valueType="num">
                                      <p:cBhvr additive="repl">
                                        <p:cTn id="28" dur="500" fill="hold"/>
                                        <p:tgtEl>
                                          <p:spTgt spid="12290">
                                            <p:txEl>
                                              <p:pRg st="4" end="4"/>
                                            </p:txEl>
                                          </p:spTgt>
                                        </p:tgtEl>
                                        <p:attrNameLst>
                                          <p:attrName>ppt_y</p:attrName>
                                        </p:attrNameLst>
                                      </p:cBhvr>
                                      <p:tavLst>
                                        <p:tav tm="100000">
                                          <p:val>
                                            <p:strVal val="#ppt_y"/>
                                          </p:val>
                                        </p:tav>
                                        <p:tav>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additive="repl">
                                        <p:cTn id="32" dur="1" fill="hold">
                                          <p:stCondLst>
                                            <p:cond delay="0"/>
                                          </p:stCondLst>
                                        </p:cTn>
                                        <p:tgtEl>
                                          <p:spTgt spid="12290">
                                            <p:txEl>
                                              <p:pRg st="5" end="5"/>
                                            </p:txEl>
                                          </p:spTgt>
                                        </p:tgtEl>
                                        <p:attrNameLst>
                                          <p:attrName>style.visibility</p:attrName>
                                        </p:attrNameLst>
                                      </p:cBhvr>
                                      <p:to>
                                        <p:strVal val="visible"/>
                                      </p:to>
                                    </p:set>
                                    <p:anim calcmode="lin" valueType="num">
                                      <p:cBhvr additive="repl">
                                        <p:cTn id="33" dur="500" fill="hold"/>
                                        <p:tgtEl>
                                          <p:spTgt spid="12290">
                                            <p:txEl>
                                              <p:pRg st="5" end="5"/>
                                            </p:txEl>
                                          </p:spTgt>
                                        </p:tgtEl>
                                        <p:attrNameLst>
                                          <p:attrName>ppt_x</p:attrName>
                                        </p:attrNameLst>
                                      </p:cBhvr>
                                      <p:tavLst>
                                        <p:tav tm="100000">
                                          <p:val>
                                            <p:strVal val="0-#ppt_w/2"/>
                                          </p:val>
                                        </p:tav>
                                        <p:tav>
                                          <p:val>
                                            <p:strVal val="#ppt_x"/>
                                          </p:val>
                                        </p:tav>
                                      </p:tavLst>
                                    </p:anim>
                                    <p:anim calcmode="lin" valueType="num">
                                      <p:cBhvr additive="repl">
                                        <p:cTn id="34" dur="500" fill="hold"/>
                                        <p:tgtEl>
                                          <p:spTgt spid="12290">
                                            <p:txEl>
                                              <p:pRg st="5" end="5"/>
                                            </p:txEl>
                                          </p:spTgt>
                                        </p:tgtEl>
                                        <p:attrNameLst>
                                          <p:attrName>ppt_y</p:attrName>
                                        </p:attrNameLst>
                                      </p:cBhvr>
                                      <p:tavLst>
                                        <p:tav tm="100000">
                                          <p:val>
                                            <p:strVal val="#ppt_y"/>
                                          </p:val>
                                        </p:tav>
                                        <p:tav>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additive="repl">
                                        <p:cTn id="38" dur="1" fill="hold">
                                          <p:stCondLst>
                                            <p:cond delay="0"/>
                                          </p:stCondLst>
                                        </p:cTn>
                                        <p:tgtEl>
                                          <p:spTgt spid="12290">
                                            <p:txEl>
                                              <p:pRg st="6" end="6"/>
                                            </p:txEl>
                                          </p:spTgt>
                                        </p:tgtEl>
                                        <p:attrNameLst>
                                          <p:attrName>style.visibility</p:attrName>
                                        </p:attrNameLst>
                                      </p:cBhvr>
                                      <p:to>
                                        <p:strVal val="visible"/>
                                      </p:to>
                                    </p:set>
                                    <p:anim calcmode="lin" valueType="num">
                                      <p:cBhvr additive="repl">
                                        <p:cTn id="39" dur="500" fill="hold"/>
                                        <p:tgtEl>
                                          <p:spTgt spid="12290">
                                            <p:txEl>
                                              <p:pRg st="6" end="6"/>
                                            </p:txEl>
                                          </p:spTgt>
                                        </p:tgtEl>
                                        <p:attrNameLst>
                                          <p:attrName>ppt_x</p:attrName>
                                        </p:attrNameLst>
                                      </p:cBhvr>
                                      <p:tavLst>
                                        <p:tav tm="100000">
                                          <p:val>
                                            <p:strVal val="0-#ppt_w/2"/>
                                          </p:val>
                                        </p:tav>
                                        <p:tav>
                                          <p:val>
                                            <p:strVal val="#ppt_x"/>
                                          </p:val>
                                        </p:tav>
                                      </p:tavLst>
                                    </p:anim>
                                    <p:anim calcmode="lin" valueType="num">
                                      <p:cBhvr additive="repl">
                                        <p:cTn id="40" dur="500" fill="hold"/>
                                        <p:tgtEl>
                                          <p:spTgt spid="12290">
                                            <p:txEl>
                                              <p:pRg st="6" end="6"/>
                                            </p:txEl>
                                          </p:spTgt>
                                        </p:tgtEl>
                                        <p:attrNameLst>
                                          <p:attrName>ppt_y</p:attrName>
                                        </p:attrNameLst>
                                      </p:cBhvr>
                                      <p:tavLst>
                                        <p:tav tm="100000">
                                          <p:val>
                                            <p:strVal val="#ppt_y"/>
                                          </p:val>
                                        </p:tav>
                                        <p:tav>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additive="repl">
                                        <p:cTn id="44" dur="1" fill="hold">
                                          <p:stCondLst>
                                            <p:cond delay="0"/>
                                          </p:stCondLst>
                                        </p:cTn>
                                        <p:tgtEl>
                                          <p:spTgt spid="12290">
                                            <p:txEl>
                                              <p:pRg st="7" end="7"/>
                                            </p:txEl>
                                          </p:spTgt>
                                        </p:tgtEl>
                                        <p:attrNameLst>
                                          <p:attrName>style.visibility</p:attrName>
                                        </p:attrNameLst>
                                      </p:cBhvr>
                                      <p:to>
                                        <p:strVal val="visible"/>
                                      </p:to>
                                    </p:set>
                                    <p:anim calcmode="lin" valueType="num">
                                      <p:cBhvr additive="repl">
                                        <p:cTn id="45" dur="500" fill="hold"/>
                                        <p:tgtEl>
                                          <p:spTgt spid="12290">
                                            <p:txEl>
                                              <p:pRg st="7" end="7"/>
                                            </p:txEl>
                                          </p:spTgt>
                                        </p:tgtEl>
                                        <p:attrNameLst>
                                          <p:attrName>ppt_x</p:attrName>
                                        </p:attrNameLst>
                                      </p:cBhvr>
                                      <p:tavLst>
                                        <p:tav tm="100000">
                                          <p:val>
                                            <p:strVal val="0-#ppt_w/2"/>
                                          </p:val>
                                        </p:tav>
                                        <p:tav>
                                          <p:val>
                                            <p:strVal val="#ppt_x"/>
                                          </p:val>
                                        </p:tav>
                                      </p:tavLst>
                                    </p:anim>
                                    <p:anim calcmode="lin" valueType="num">
                                      <p:cBhvr additive="repl">
                                        <p:cTn id="46" dur="500" fill="hold"/>
                                        <p:tgtEl>
                                          <p:spTgt spid="12290">
                                            <p:txEl>
                                              <p:pRg st="7" end="7"/>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53000">
              <a:srgbClr val="002060"/>
            </a:gs>
          </a:gsLst>
          <a:lin ang="6120000" scaled="1"/>
        </a:gra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28600" y="632346"/>
            <a:ext cx="7772400" cy="1143000"/>
          </a:xfrm>
          <a:prstGeom prst="rect">
            <a:avLst/>
          </a:prstGeom>
          <a:no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5400" b="1" i="0" u="none" strike="noStrike" cap="none" baseline="0" dirty="0">
                <a:solidFill>
                  <a:srgbClr val="002060"/>
                </a:solidFill>
                <a:latin typeface="Aharoni" panose="02010803020104030203" pitchFamily="2" charset="-79"/>
                <a:cs typeface="Aharoni" panose="02010803020104030203" pitchFamily="2" charset="-79"/>
                <a:sym typeface="Times New Roman"/>
              </a:rPr>
              <a:t>                   </a:t>
            </a:r>
            <a:r>
              <a:rPr lang="en-US" sz="5400" b="1" i="0" u="none" strike="noStrike" cap="none" baseline="0" dirty="0">
                <a:solidFill>
                  <a:schemeClr val="tx1"/>
                </a:solidFill>
                <a:latin typeface="Aharoni" panose="02010803020104030203" pitchFamily="2" charset="-79"/>
                <a:cs typeface="Aharoni" panose="02010803020104030203" pitchFamily="2" charset="-79"/>
                <a:sym typeface="Times New Roman"/>
              </a:rPr>
              <a:t>Baptism</a:t>
            </a:r>
          </a:p>
        </p:txBody>
      </p:sp>
      <p:sp>
        <p:nvSpPr>
          <p:cNvPr id="100" name="Shape 100"/>
          <p:cNvSpPr/>
          <p:nvPr/>
        </p:nvSpPr>
        <p:spPr>
          <a:xfrm>
            <a:off x="3048000" y="2057400"/>
            <a:ext cx="3810000" cy="2698750"/>
          </a:xfrm>
          <a:prstGeom prst="rect">
            <a:avLst/>
          </a:prstGeom>
          <a:blipFill>
            <a:blip r:embed="rId3"/>
            <a:stretch>
              <a:fillRect/>
            </a:stretch>
          </a:blipFill>
        </p:spPr>
      </p:sp>
      <p:sp>
        <p:nvSpPr>
          <p:cNvPr id="2" name="TextBox 1"/>
          <p:cNvSpPr txBox="1"/>
          <p:nvPr/>
        </p:nvSpPr>
        <p:spPr>
          <a:xfrm>
            <a:off x="2286000" y="5060950"/>
            <a:ext cx="6248400" cy="1077218"/>
          </a:xfrm>
          <a:prstGeom prst="rect">
            <a:avLst/>
          </a:prstGeom>
          <a:noFill/>
        </p:spPr>
        <p:txBody>
          <a:bodyPr wrap="square" rtlCol="0">
            <a:spAutoFit/>
          </a:bodyPr>
          <a:lstStyle/>
          <a:p>
            <a:r>
              <a:rPr lang="en-US" sz="3200" dirty="0" smtClean="0">
                <a:solidFill>
                  <a:srgbClr val="FFFF00"/>
                </a:solidFill>
              </a:rPr>
              <a:t>Baptize = Greek-’</a:t>
            </a:r>
            <a:r>
              <a:rPr lang="en-US" sz="3200" dirty="0" err="1" smtClean="0">
                <a:solidFill>
                  <a:srgbClr val="FFFF00"/>
                </a:solidFill>
              </a:rPr>
              <a:t>Baptizein</a:t>
            </a:r>
            <a:r>
              <a:rPr lang="en-US" sz="3200" dirty="0" smtClean="0">
                <a:solidFill>
                  <a:srgbClr val="FFFF00"/>
                </a:solidFill>
              </a:rPr>
              <a:t>’: </a:t>
            </a:r>
          </a:p>
          <a:p>
            <a:r>
              <a:rPr lang="en-US" sz="3200" dirty="0" smtClean="0">
                <a:solidFill>
                  <a:srgbClr val="FFFF00"/>
                </a:solidFill>
              </a:rPr>
              <a:t>to plunge, immerse</a:t>
            </a:r>
            <a:r>
              <a:rPr lang="en-US" dirty="0" smtClean="0"/>
              <a:t>.</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
              <a:srgbClr val="FFFF00"/>
            </a:gs>
            <a:gs pos="50000">
              <a:srgbClr val="FF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295400" y="301625"/>
            <a:ext cx="6019800" cy="763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rtlCol="0" anchor="b">
            <a:normAutofit fontScale="90000"/>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dirty="0" smtClean="0">
                <a:solidFill>
                  <a:schemeClr val="bg1"/>
                </a:solidFill>
              </a:rPr>
              <a:t>Theology of Confirmation</a:t>
            </a:r>
          </a:p>
        </p:txBody>
      </p:sp>
      <p:sp>
        <p:nvSpPr>
          <p:cNvPr id="6146" name="Rectangle 2"/>
          <p:cNvSpPr>
            <a:spLocks noGrp="1" noChangeArrowheads="1"/>
          </p:cNvSpPr>
          <p:nvPr>
            <p:ph type="body" sz="half" idx="1"/>
          </p:nvPr>
        </p:nvSpPr>
        <p:spPr>
          <a:xfrm>
            <a:off x="685800" y="1250502"/>
            <a:ext cx="7772400" cy="510540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ormAutofit fontScale="92500" lnSpcReduction="10000"/>
          </a:bodyPr>
          <a:lstStyle/>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rial" panose="020B0604020202020204" pitchFamily="34" charset="0"/>
                <a:cs typeface="Arial" panose="020B0604020202020204" pitchFamily="34" charset="0"/>
              </a:rPr>
              <a:t>It </a:t>
            </a:r>
            <a:r>
              <a:rPr lang="en-GB" altLang="en-US" sz="2400" b="1" u="sng" dirty="0" smtClean="0">
                <a:solidFill>
                  <a:schemeClr val="bg1"/>
                </a:solidFill>
                <a:latin typeface="Arial" panose="020B0604020202020204" pitchFamily="34" charset="0"/>
                <a:cs typeface="Arial" panose="020B0604020202020204" pitchFamily="34" charset="0"/>
              </a:rPr>
              <a:t>is not</a:t>
            </a:r>
            <a:r>
              <a:rPr lang="en-GB" altLang="en-US" sz="2400" dirty="0" smtClean="0">
                <a:solidFill>
                  <a:schemeClr val="bg1"/>
                </a:solidFill>
                <a:latin typeface="Arial" panose="020B0604020202020204" pitchFamily="34" charset="0"/>
                <a:cs typeface="Arial" panose="020B0604020202020204" pitchFamily="34" charset="0"/>
              </a:rPr>
              <a:t> a ‘sign of maturity’ as if no more growth is necessary.</a:t>
            </a:r>
          </a:p>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rial" panose="020B0604020202020204" pitchFamily="34" charset="0"/>
                <a:cs typeface="Arial" panose="020B0604020202020204" pitchFamily="34" charset="0"/>
              </a:rPr>
              <a:t>It </a:t>
            </a:r>
            <a:r>
              <a:rPr lang="en-GB" altLang="en-US" sz="2400" b="1" u="sng" dirty="0" smtClean="0">
                <a:solidFill>
                  <a:schemeClr val="bg1"/>
                </a:solidFill>
                <a:latin typeface="Arial" panose="020B0604020202020204" pitchFamily="34" charset="0"/>
                <a:cs typeface="Arial" panose="020B0604020202020204" pitchFamily="34" charset="0"/>
              </a:rPr>
              <a:t>is not</a:t>
            </a:r>
            <a:r>
              <a:rPr lang="en-GB" altLang="en-US" sz="2400" dirty="0" smtClean="0">
                <a:solidFill>
                  <a:schemeClr val="bg1"/>
                </a:solidFill>
                <a:latin typeface="Arial" panose="020B0604020202020204" pitchFamily="34" charset="0"/>
                <a:cs typeface="Arial" panose="020B0604020202020204" pitchFamily="34" charset="0"/>
              </a:rPr>
              <a:t> a Christian Bar Mitzvah-marking the transition into adulthood.</a:t>
            </a:r>
          </a:p>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dirty="0" smtClean="0">
                <a:solidFill>
                  <a:schemeClr val="bg1"/>
                </a:solidFill>
                <a:latin typeface="Arial" panose="020B0604020202020204" pitchFamily="34" charset="0"/>
                <a:cs typeface="Arial" panose="020B0604020202020204" pitchFamily="34" charset="0"/>
              </a:rPr>
              <a:t>It </a:t>
            </a:r>
            <a:r>
              <a:rPr lang="en-GB" altLang="en-US" sz="2400" b="1" u="sng" dirty="0" smtClean="0">
                <a:solidFill>
                  <a:schemeClr val="bg1"/>
                </a:solidFill>
                <a:latin typeface="Arial" panose="020B0604020202020204" pitchFamily="34" charset="0"/>
                <a:cs typeface="Arial" panose="020B0604020202020204" pitchFamily="34" charset="0"/>
              </a:rPr>
              <a:t>is not</a:t>
            </a:r>
            <a:r>
              <a:rPr lang="en-GB" altLang="en-US" sz="2400" dirty="0" smtClean="0">
                <a:solidFill>
                  <a:schemeClr val="bg1"/>
                </a:solidFill>
                <a:latin typeface="Arial" panose="020B0604020202020204" pitchFamily="34" charset="0"/>
                <a:cs typeface="Arial" panose="020B0604020202020204" pitchFamily="34" charset="0"/>
              </a:rPr>
              <a:t> the young man or woman “Confirming” their free choice to accept the Faith. But it does require an openness to receive the grace offered.</a:t>
            </a:r>
          </a:p>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b="1" u="sng" dirty="0" smtClean="0">
                <a:solidFill>
                  <a:schemeClr val="bg1"/>
                </a:solidFill>
                <a:latin typeface="Arial" panose="020B0604020202020204" pitchFamily="34" charset="0"/>
                <a:cs typeface="Arial" panose="020B0604020202020204" pitchFamily="34" charset="0"/>
              </a:rPr>
              <a:t>It is</a:t>
            </a:r>
            <a:r>
              <a:rPr lang="en-GB" altLang="en-US" sz="2400" dirty="0" smtClean="0">
                <a:solidFill>
                  <a:schemeClr val="bg1"/>
                </a:solidFill>
                <a:latin typeface="Arial" panose="020B0604020202020204" pitchFamily="34" charset="0"/>
                <a:cs typeface="Arial" panose="020B0604020202020204" pitchFamily="34" charset="0"/>
              </a:rPr>
              <a:t> a reception of an increase of God’s help to live a life of holiness in order to spread and defend the faith.</a:t>
            </a:r>
          </a:p>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b="1" u="sng" dirty="0" smtClean="0">
                <a:solidFill>
                  <a:schemeClr val="bg1"/>
                </a:solidFill>
                <a:latin typeface="Arial" panose="020B0604020202020204" pitchFamily="34" charset="0"/>
                <a:cs typeface="Arial" panose="020B0604020202020204" pitchFamily="34" charset="0"/>
              </a:rPr>
              <a:t>It is</a:t>
            </a:r>
            <a:r>
              <a:rPr lang="en-GB" altLang="en-US" sz="2400" dirty="0" smtClean="0">
                <a:solidFill>
                  <a:schemeClr val="bg1"/>
                </a:solidFill>
                <a:latin typeface="Arial" panose="020B0604020202020204" pitchFamily="34" charset="0"/>
                <a:cs typeface="Arial" panose="020B0604020202020204" pitchFamily="34" charset="0"/>
              </a:rPr>
              <a:t> a reception of the Spirit’s special grace to be a “soldier for Christ”.</a:t>
            </a:r>
          </a:p>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2400" b="1" u="sng" dirty="0" smtClean="0">
                <a:solidFill>
                  <a:schemeClr val="bg1"/>
                </a:solidFill>
                <a:latin typeface="Arial" panose="020B0604020202020204" pitchFamily="34" charset="0"/>
                <a:cs typeface="Arial" panose="020B0604020202020204" pitchFamily="34" charset="0"/>
              </a:rPr>
              <a:t>It is</a:t>
            </a:r>
            <a:r>
              <a:rPr lang="en-GB" altLang="en-US" sz="2400" dirty="0" smtClean="0">
                <a:solidFill>
                  <a:schemeClr val="bg1"/>
                </a:solidFill>
                <a:latin typeface="Arial" panose="020B0604020202020204" pitchFamily="34" charset="0"/>
                <a:cs typeface="Arial" panose="020B0604020202020204" pitchFamily="34" charset="0"/>
              </a:rPr>
              <a:t> God confirming us as his ‘beloved sons’ and equipping us to fight for Good against evil.</a:t>
            </a:r>
          </a:p>
        </p:txBody>
      </p:sp>
      <p:sp>
        <p:nvSpPr>
          <p:cNvPr id="5" name="Date Placeholder 4"/>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spTree>
    <p:extLst>
      <p:ext uri="{BB962C8B-B14F-4D97-AF65-F5344CB8AC3E}">
        <p14:creationId xmlns:p14="http://schemas.microsoft.com/office/powerpoint/2010/main" val="35751469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anim calcmode="lin" valueType="num">
                                      <p:cBhvr additive="repl">
                                        <p:cTn id="7" dur="500" fill="hold"/>
                                        <p:tgtEl>
                                          <p:spTgt spid="6146">
                                            <p:txEl>
                                              <p:pRg st="0" end="0"/>
                                            </p:txEl>
                                          </p:spTgt>
                                        </p:tgtEl>
                                        <p:attrNameLst>
                                          <p:attrName>ppt_x</p:attrName>
                                        </p:attrNameLst>
                                      </p:cBhvr>
                                      <p:tavLst>
                                        <p:tav tm="100000">
                                          <p:val>
                                            <p:strVal val="1+#ppt_w/2"/>
                                          </p:val>
                                        </p:tav>
                                        <p:tav>
                                          <p:val>
                                            <p:strVal val="#ppt_x"/>
                                          </p:val>
                                        </p:tav>
                                      </p:tavLst>
                                    </p:anim>
                                    <p:anim calcmode="lin" valueType="num">
                                      <p:cBhvr additive="repl">
                                        <p:cTn id="8" dur="500" fill="hold"/>
                                        <p:tgtEl>
                                          <p:spTgt spid="6146">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6146">
                                            <p:txEl>
                                              <p:pRg st="1" end="1"/>
                                            </p:txEl>
                                          </p:spTgt>
                                        </p:tgtEl>
                                        <p:attrNameLst>
                                          <p:attrName>style.visibility</p:attrName>
                                        </p:attrNameLst>
                                      </p:cBhvr>
                                      <p:to>
                                        <p:strVal val="visible"/>
                                      </p:to>
                                    </p:set>
                                    <p:anim calcmode="lin" valueType="num">
                                      <p:cBhvr additive="repl">
                                        <p:cTn id="13" dur="500" fill="hold"/>
                                        <p:tgtEl>
                                          <p:spTgt spid="6146">
                                            <p:txEl>
                                              <p:pRg st="1" end="1"/>
                                            </p:txEl>
                                          </p:spTgt>
                                        </p:tgtEl>
                                        <p:attrNameLst>
                                          <p:attrName>ppt_x</p:attrName>
                                        </p:attrNameLst>
                                      </p:cBhvr>
                                      <p:tavLst>
                                        <p:tav tm="100000">
                                          <p:val>
                                            <p:strVal val="1+#ppt_w/2"/>
                                          </p:val>
                                        </p:tav>
                                        <p:tav>
                                          <p:val>
                                            <p:strVal val="#ppt_x"/>
                                          </p:val>
                                        </p:tav>
                                      </p:tavLst>
                                    </p:anim>
                                    <p:anim calcmode="lin" valueType="num">
                                      <p:cBhvr additive="repl">
                                        <p:cTn id="14" dur="500" fill="hold"/>
                                        <p:tgtEl>
                                          <p:spTgt spid="6146">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additive="repl">
                                        <p:cTn id="18" dur="1" fill="hold">
                                          <p:stCondLst>
                                            <p:cond delay="0"/>
                                          </p:stCondLst>
                                        </p:cTn>
                                        <p:tgtEl>
                                          <p:spTgt spid="6146">
                                            <p:txEl>
                                              <p:pRg st="2" end="2"/>
                                            </p:txEl>
                                          </p:spTgt>
                                        </p:tgtEl>
                                        <p:attrNameLst>
                                          <p:attrName>style.visibility</p:attrName>
                                        </p:attrNameLst>
                                      </p:cBhvr>
                                      <p:to>
                                        <p:strVal val="visible"/>
                                      </p:to>
                                    </p:set>
                                    <p:anim calcmode="lin" valueType="num">
                                      <p:cBhvr additive="repl">
                                        <p:cTn id="19" dur="500" fill="hold"/>
                                        <p:tgtEl>
                                          <p:spTgt spid="6146">
                                            <p:txEl>
                                              <p:pRg st="2" end="2"/>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6146">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additive="repl">
                                        <p:cTn id="24" dur="1" fill="hold">
                                          <p:stCondLst>
                                            <p:cond delay="0"/>
                                          </p:stCondLst>
                                        </p:cTn>
                                        <p:tgtEl>
                                          <p:spTgt spid="6146">
                                            <p:txEl>
                                              <p:pRg st="3" end="3"/>
                                            </p:txEl>
                                          </p:spTgt>
                                        </p:tgtEl>
                                        <p:attrNameLst>
                                          <p:attrName>style.visibility</p:attrName>
                                        </p:attrNameLst>
                                      </p:cBhvr>
                                      <p:to>
                                        <p:strVal val="visible"/>
                                      </p:to>
                                    </p:set>
                                    <p:anim calcmode="lin" valueType="num">
                                      <p:cBhvr additive="repl">
                                        <p:cTn id="25" dur="500" fill="hold"/>
                                        <p:tgtEl>
                                          <p:spTgt spid="6146">
                                            <p:txEl>
                                              <p:pRg st="3" end="3"/>
                                            </p:txEl>
                                          </p:spTgt>
                                        </p:tgtEl>
                                        <p:attrNameLst>
                                          <p:attrName>ppt_x</p:attrName>
                                        </p:attrNameLst>
                                      </p:cBhvr>
                                      <p:tavLst>
                                        <p:tav tm="100000">
                                          <p:val>
                                            <p:strVal val="1+#ppt_w/2"/>
                                          </p:val>
                                        </p:tav>
                                        <p:tav>
                                          <p:val>
                                            <p:strVal val="#ppt_x"/>
                                          </p:val>
                                        </p:tav>
                                      </p:tavLst>
                                    </p:anim>
                                    <p:anim calcmode="lin" valueType="num">
                                      <p:cBhvr additive="repl">
                                        <p:cTn id="26" dur="500" fill="hold"/>
                                        <p:tgtEl>
                                          <p:spTgt spid="6146">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6146">
                                            <p:txEl>
                                              <p:pRg st="4" end="4"/>
                                            </p:txEl>
                                          </p:spTgt>
                                        </p:tgtEl>
                                        <p:attrNameLst>
                                          <p:attrName>style.visibility</p:attrName>
                                        </p:attrNameLst>
                                      </p:cBhvr>
                                      <p:to>
                                        <p:strVal val="visible"/>
                                      </p:to>
                                    </p:set>
                                    <p:anim calcmode="lin" valueType="num">
                                      <p:cBhvr additive="repl">
                                        <p:cTn id="31" dur="500" fill="hold"/>
                                        <p:tgtEl>
                                          <p:spTgt spid="6146">
                                            <p:txEl>
                                              <p:pRg st="4" end="4"/>
                                            </p:txEl>
                                          </p:spTgt>
                                        </p:tgtEl>
                                        <p:attrNameLst>
                                          <p:attrName>ppt_x</p:attrName>
                                        </p:attrNameLst>
                                      </p:cBhvr>
                                      <p:tavLst>
                                        <p:tav tm="100000">
                                          <p:val>
                                            <p:strVal val="1+#ppt_w/2"/>
                                          </p:val>
                                        </p:tav>
                                        <p:tav>
                                          <p:val>
                                            <p:strVal val="#ppt_x"/>
                                          </p:val>
                                        </p:tav>
                                      </p:tavLst>
                                    </p:anim>
                                    <p:anim calcmode="lin" valueType="num">
                                      <p:cBhvr additive="repl">
                                        <p:cTn id="32" dur="500" fill="hold"/>
                                        <p:tgtEl>
                                          <p:spTgt spid="6146">
                                            <p:txEl>
                                              <p:pRg st="4" end="4"/>
                                            </p:txEl>
                                          </p:spTgt>
                                        </p:tgtEl>
                                        <p:attrNameLst>
                                          <p:attrName>ppt_y</p:attrName>
                                        </p:attrNameLst>
                                      </p:cBhvr>
                                      <p:tavLst>
                                        <p:tav tm="100000">
                                          <p:val>
                                            <p:strVal val="#ppt_y"/>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6146">
                                            <p:txEl>
                                              <p:pRg st="5" end="5"/>
                                            </p:txEl>
                                          </p:spTgt>
                                        </p:tgtEl>
                                        <p:attrNameLst>
                                          <p:attrName>style.visibility</p:attrName>
                                        </p:attrNameLst>
                                      </p:cBhvr>
                                      <p:to>
                                        <p:strVal val="visible"/>
                                      </p:to>
                                    </p:set>
                                    <p:anim calcmode="lin" valueType="num">
                                      <p:cBhvr additive="repl">
                                        <p:cTn id="37" dur="500" fill="hold"/>
                                        <p:tgtEl>
                                          <p:spTgt spid="6146">
                                            <p:txEl>
                                              <p:pRg st="5" end="5"/>
                                            </p:txEl>
                                          </p:spTgt>
                                        </p:tgtEl>
                                        <p:attrNameLst>
                                          <p:attrName>ppt_x</p:attrName>
                                        </p:attrNameLst>
                                      </p:cBhvr>
                                      <p:tavLst>
                                        <p:tav tm="100000">
                                          <p:val>
                                            <p:strVal val="1+#ppt_w/2"/>
                                          </p:val>
                                        </p:tav>
                                        <p:tav>
                                          <p:val>
                                            <p:strVal val="#ppt_x"/>
                                          </p:val>
                                        </p:tav>
                                      </p:tavLst>
                                    </p:anim>
                                    <p:anim calcmode="lin" valueType="num">
                                      <p:cBhvr additive="repl">
                                        <p:cTn id="38" dur="500" fill="hold"/>
                                        <p:tgtEl>
                                          <p:spTgt spid="6146">
                                            <p:txEl>
                                              <p:pRg st="5" end="5"/>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10243" name="Rectangle 1"/>
          <p:cNvSpPr>
            <a:spLocks noGrp="1" noChangeArrowheads="1"/>
          </p:cNvSpPr>
          <p:nvPr>
            <p:ph type="title"/>
          </p:nvPr>
        </p:nvSpPr>
        <p:spPr>
          <a:xfrm>
            <a:off x="1676400" y="533400"/>
            <a:ext cx="5334000" cy="763587"/>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norm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smtClean="0">
                <a:solidFill>
                  <a:srgbClr val="800000"/>
                </a:solidFill>
              </a:rPr>
              <a:t>Historical Overview</a:t>
            </a:r>
          </a:p>
        </p:txBody>
      </p:sp>
      <p:sp>
        <p:nvSpPr>
          <p:cNvPr id="7170" name="Rectangle 2"/>
          <p:cNvSpPr>
            <a:spLocks noGrp="1" noChangeArrowheads="1"/>
          </p:cNvSpPr>
          <p:nvPr>
            <p:ph idx="1"/>
          </p:nvPr>
        </p:nvSpPr>
        <p:spPr>
          <a:xfrm>
            <a:off x="685800" y="1143000"/>
            <a:ext cx="7772400" cy="502920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rtlCol="0">
            <a:normAutofit/>
          </a:bodyPr>
          <a:lstStyle/>
          <a:p>
            <a:pPr marL="333375" indent="-333375" eaLnBrk="1" hangingPunct="1">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b="1" dirty="0" smtClean="0">
                <a:solidFill>
                  <a:schemeClr val="bg1"/>
                </a:solidFill>
              </a:rPr>
              <a:t>For the first five centuries of the Church, the three Sacraments of initiation were celebrated together as part of one initiation rite.</a:t>
            </a:r>
          </a:p>
          <a:p>
            <a:pPr marL="333375" indent="-333375" eaLnBrk="1" hangingPunct="1">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b="1" dirty="0" smtClean="0">
                <a:solidFill>
                  <a:schemeClr val="bg1"/>
                </a:solidFill>
              </a:rPr>
              <a:t>5th through 13th century-Infant Baptism was the norm.</a:t>
            </a:r>
          </a:p>
          <a:p>
            <a:pPr marL="333375" indent="-333375" eaLnBrk="1" hangingPunct="1">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b="1" dirty="0" smtClean="0">
                <a:solidFill>
                  <a:schemeClr val="bg1"/>
                </a:solidFill>
              </a:rPr>
              <a:t>At that time Church leaders separated Baptism from Confirmation and Eucharist.</a:t>
            </a:r>
          </a:p>
          <a:p>
            <a:pPr marL="733425" lvl="1" indent="-27622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b="1" dirty="0" smtClean="0">
                <a:solidFill>
                  <a:schemeClr val="bg1"/>
                </a:solidFill>
              </a:rPr>
              <a:t>Confirmation at age of reason (7yrs)</a:t>
            </a:r>
            <a:r>
              <a:rPr lang="ar-SA" altLang="en-US" b="1" dirty="0" smtClean="0">
                <a:solidFill>
                  <a:schemeClr val="bg1"/>
                </a:solidFill>
                <a:cs typeface="Arial" panose="020B0604020202020204" pitchFamily="34" charset="0"/>
              </a:rPr>
              <a:t>‏</a:t>
            </a:r>
            <a:endParaRPr lang="en-GB" altLang="en-US" b="1" dirty="0" smtClean="0">
              <a:solidFill>
                <a:schemeClr val="bg1"/>
              </a:solidFill>
            </a:endParaRPr>
          </a:p>
          <a:p>
            <a:pPr marL="733425" lvl="1" indent="-27622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b="1" dirty="0" smtClean="0">
                <a:solidFill>
                  <a:schemeClr val="bg1"/>
                </a:solidFill>
              </a:rPr>
              <a:t>First Communion at pre-adolescence.</a:t>
            </a:r>
          </a:p>
          <a:p>
            <a:pPr marL="733425" lvl="1" indent="-27622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b="1" dirty="0" smtClean="0">
                <a:solidFill>
                  <a:schemeClr val="bg1"/>
                </a:solidFill>
              </a:rPr>
              <a:t>Order remained the same as early Church</a:t>
            </a:r>
          </a:p>
          <a:p>
            <a:pPr marL="333375" indent="-333375" eaLnBrk="1" hangingPunct="1">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b="1" dirty="0" smtClean="0">
                <a:solidFill>
                  <a:schemeClr val="bg1"/>
                </a:solidFill>
              </a:rPr>
              <a:t>In 1910 the age of Eucharist was lowered to age of reason(7-8) and Confirmation between 8 and 18.</a:t>
            </a:r>
          </a:p>
        </p:txBody>
      </p:sp>
      <p:sp>
        <p:nvSpPr>
          <p:cNvPr id="4" name="Date Placeholder 3"/>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spTree>
    <p:extLst>
      <p:ext uri="{BB962C8B-B14F-4D97-AF65-F5344CB8AC3E}">
        <p14:creationId xmlns:p14="http://schemas.microsoft.com/office/powerpoint/2010/main" val="116811062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anim calcmode="lin" valueType="num">
                                      <p:cBhvr additive="repl">
                                        <p:cTn id="7" dur="500" fill="hold"/>
                                        <p:tgtEl>
                                          <p:spTgt spid="7170">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7170">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7170">
                                            <p:txEl>
                                              <p:pRg st="1" end="1"/>
                                            </p:txEl>
                                          </p:spTgt>
                                        </p:tgtEl>
                                        <p:attrNameLst>
                                          <p:attrName>style.visibility</p:attrName>
                                        </p:attrNameLst>
                                      </p:cBhvr>
                                      <p:to>
                                        <p:strVal val="visible"/>
                                      </p:to>
                                    </p:set>
                                    <p:anim calcmode="lin" valueType="num">
                                      <p:cBhvr additive="repl">
                                        <p:cTn id="13" dur="500" fill="hold"/>
                                        <p:tgtEl>
                                          <p:spTgt spid="7170">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7170">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7170">
                                            <p:txEl>
                                              <p:pRg st="2" end="2"/>
                                            </p:txEl>
                                          </p:spTgt>
                                        </p:tgtEl>
                                        <p:attrNameLst>
                                          <p:attrName>style.visibility</p:attrName>
                                        </p:attrNameLst>
                                      </p:cBhvr>
                                      <p:to>
                                        <p:strVal val="visible"/>
                                      </p:to>
                                    </p:set>
                                    <p:anim calcmode="lin" valueType="num">
                                      <p:cBhvr additive="repl">
                                        <p:cTn id="19" dur="500" fill="hold"/>
                                        <p:tgtEl>
                                          <p:spTgt spid="7170">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7170">
                                            <p:txEl>
                                              <p:pRg st="2" end="2"/>
                                            </p:txEl>
                                          </p:spTgt>
                                        </p:tgtEl>
                                        <p:attrNameLst>
                                          <p:attrName>ppt_y</p:attrName>
                                        </p:attrNameLst>
                                      </p:cBhvr>
                                      <p:tavLst>
                                        <p:tav tm="100000">
                                          <p:val>
                                            <p:strVal val="1+#ppt_h/2"/>
                                          </p:val>
                                        </p:tav>
                                        <p:tav>
                                          <p:val>
                                            <p:strVal val="#ppt_y"/>
                                          </p:val>
                                        </p:tav>
                                      </p:tavLst>
                                    </p:anim>
                                  </p:childTnLst>
                                </p:cTn>
                              </p:par>
                              <p:par>
                                <p:cTn id="21" presetID="2" presetClass="entr" presetSubtype="4" fill="hold" nodeType="withEffect">
                                  <p:stCondLst>
                                    <p:cond delay="0"/>
                                  </p:stCondLst>
                                  <p:childTnLst>
                                    <p:set>
                                      <p:cBhvr additive="repl">
                                        <p:cTn id="22" dur="1" fill="hold">
                                          <p:stCondLst>
                                            <p:cond delay="0"/>
                                          </p:stCondLst>
                                        </p:cTn>
                                        <p:tgtEl>
                                          <p:spTgt spid="7170">
                                            <p:txEl>
                                              <p:pRg st="3" end="3"/>
                                            </p:txEl>
                                          </p:spTgt>
                                        </p:tgtEl>
                                        <p:attrNameLst>
                                          <p:attrName>style.visibility</p:attrName>
                                        </p:attrNameLst>
                                      </p:cBhvr>
                                      <p:to>
                                        <p:strVal val="visible"/>
                                      </p:to>
                                    </p:set>
                                    <p:anim calcmode="lin" valueType="num">
                                      <p:cBhvr additive="repl">
                                        <p:cTn id="23" dur="500" fill="hold"/>
                                        <p:tgtEl>
                                          <p:spTgt spid="7170">
                                            <p:txEl>
                                              <p:pRg st="3" end="3"/>
                                            </p:txEl>
                                          </p:spTgt>
                                        </p:tgtEl>
                                        <p:attrNameLst>
                                          <p:attrName>ppt_x</p:attrName>
                                        </p:attrNameLst>
                                      </p:cBhvr>
                                      <p:tavLst>
                                        <p:tav tm="100000">
                                          <p:val>
                                            <p:strVal val="#ppt_x"/>
                                          </p:val>
                                        </p:tav>
                                        <p:tav>
                                          <p:val>
                                            <p:strVal val="#ppt_x"/>
                                          </p:val>
                                        </p:tav>
                                      </p:tavLst>
                                    </p:anim>
                                    <p:anim calcmode="lin" valueType="num">
                                      <p:cBhvr additive="repl">
                                        <p:cTn id="24" dur="500" fill="hold"/>
                                        <p:tgtEl>
                                          <p:spTgt spid="7170">
                                            <p:txEl>
                                              <p:pRg st="3" end="3"/>
                                            </p:txEl>
                                          </p:spTgt>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7170">
                                            <p:txEl>
                                              <p:pRg st="4" end="4"/>
                                            </p:txEl>
                                          </p:spTgt>
                                        </p:tgtEl>
                                        <p:attrNameLst>
                                          <p:attrName>style.visibility</p:attrName>
                                        </p:attrNameLst>
                                      </p:cBhvr>
                                      <p:to>
                                        <p:strVal val="visible"/>
                                      </p:to>
                                    </p:set>
                                    <p:anim calcmode="lin" valueType="num">
                                      <p:cBhvr additive="repl">
                                        <p:cTn id="27" dur="500" fill="hold"/>
                                        <p:tgtEl>
                                          <p:spTgt spid="7170">
                                            <p:txEl>
                                              <p:pRg st="4" end="4"/>
                                            </p:txEl>
                                          </p:spTgt>
                                        </p:tgtEl>
                                        <p:attrNameLst>
                                          <p:attrName>ppt_x</p:attrName>
                                        </p:attrNameLst>
                                      </p:cBhvr>
                                      <p:tavLst>
                                        <p:tav tm="100000">
                                          <p:val>
                                            <p:strVal val="#ppt_x"/>
                                          </p:val>
                                        </p:tav>
                                        <p:tav>
                                          <p:val>
                                            <p:strVal val="#ppt_x"/>
                                          </p:val>
                                        </p:tav>
                                      </p:tavLst>
                                    </p:anim>
                                    <p:anim calcmode="lin" valueType="num">
                                      <p:cBhvr additive="repl">
                                        <p:cTn id="28" dur="500" fill="hold"/>
                                        <p:tgtEl>
                                          <p:spTgt spid="7170">
                                            <p:txEl>
                                              <p:pRg st="4" end="4"/>
                                            </p:txEl>
                                          </p:spTgt>
                                        </p:tgtEl>
                                        <p:attrNameLst>
                                          <p:attrName>ppt_y</p:attrName>
                                        </p:attrNameLst>
                                      </p:cBhvr>
                                      <p:tavLst>
                                        <p:tav tm="100000">
                                          <p:val>
                                            <p:strVal val="1+#ppt_h/2"/>
                                          </p:val>
                                        </p:tav>
                                        <p:tav>
                                          <p:val>
                                            <p:strVal val="#ppt_y"/>
                                          </p:val>
                                        </p:tav>
                                      </p:tavLst>
                                    </p:anim>
                                  </p:childTnLst>
                                </p:cTn>
                              </p:par>
                              <p:par>
                                <p:cTn id="29" presetID="2" presetClass="entr" presetSubtype="4" fill="hold" nodeType="withEffect">
                                  <p:stCondLst>
                                    <p:cond delay="0"/>
                                  </p:stCondLst>
                                  <p:childTnLst>
                                    <p:set>
                                      <p:cBhvr additive="repl">
                                        <p:cTn id="30" dur="1" fill="hold">
                                          <p:stCondLst>
                                            <p:cond delay="0"/>
                                          </p:stCondLst>
                                        </p:cTn>
                                        <p:tgtEl>
                                          <p:spTgt spid="7170">
                                            <p:txEl>
                                              <p:pRg st="5" end="5"/>
                                            </p:txEl>
                                          </p:spTgt>
                                        </p:tgtEl>
                                        <p:attrNameLst>
                                          <p:attrName>style.visibility</p:attrName>
                                        </p:attrNameLst>
                                      </p:cBhvr>
                                      <p:to>
                                        <p:strVal val="visible"/>
                                      </p:to>
                                    </p:set>
                                    <p:anim calcmode="lin" valueType="num">
                                      <p:cBhvr additive="repl">
                                        <p:cTn id="31" dur="500" fill="hold"/>
                                        <p:tgtEl>
                                          <p:spTgt spid="7170">
                                            <p:txEl>
                                              <p:pRg st="5" end="5"/>
                                            </p:txEl>
                                          </p:spTgt>
                                        </p:tgtEl>
                                        <p:attrNameLst>
                                          <p:attrName>ppt_x</p:attrName>
                                        </p:attrNameLst>
                                      </p:cBhvr>
                                      <p:tavLst>
                                        <p:tav tm="100000">
                                          <p:val>
                                            <p:strVal val="#ppt_x"/>
                                          </p:val>
                                        </p:tav>
                                        <p:tav>
                                          <p:val>
                                            <p:strVal val="#ppt_x"/>
                                          </p:val>
                                        </p:tav>
                                      </p:tavLst>
                                    </p:anim>
                                    <p:anim calcmode="lin" valueType="num">
                                      <p:cBhvr additive="repl">
                                        <p:cTn id="32" dur="500" fill="hold"/>
                                        <p:tgtEl>
                                          <p:spTgt spid="7170">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7170">
                                            <p:txEl>
                                              <p:pRg st="6" end="6"/>
                                            </p:txEl>
                                          </p:spTgt>
                                        </p:tgtEl>
                                        <p:attrNameLst>
                                          <p:attrName>style.visibility</p:attrName>
                                        </p:attrNameLst>
                                      </p:cBhvr>
                                      <p:to>
                                        <p:strVal val="visible"/>
                                      </p:to>
                                    </p:set>
                                    <p:anim calcmode="lin" valueType="num">
                                      <p:cBhvr additive="repl">
                                        <p:cTn id="37" dur="500" fill="hold"/>
                                        <p:tgtEl>
                                          <p:spTgt spid="7170">
                                            <p:txEl>
                                              <p:pRg st="6" end="6"/>
                                            </p:txEl>
                                          </p:spTgt>
                                        </p:tgtEl>
                                        <p:attrNameLst>
                                          <p:attrName>ppt_x</p:attrName>
                                        </p:attrNameLst>
                                      </p:cBhvr>
                                      <p:tavLst>
                                        <p:tav tm="100000">
                                          <p:val>
                                            <p:strVal val="#ppt_x"/>
                                          </p:val>
                                        </p:tav>
                                        <p:tav>
                                          <p:val>
                                            <p:strVal val="#ppt_x"/>
                                          </p:val>
                                        </p:tav>
                                      </p:tavLst>
                                    </p:anim>
                                    <p:anim calcmode="lin" valueType="num">
                                      <p:cBhvr additive="repl">
                                        <p:cTn id="38" dur="500" fill="hold"/>
                                        <p:tgtEl>
                                          <p:spTgt spid="7170">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990600" y="457200"/>
            <a:ext cx="6554867" cy="762000"/>
          </a:xfrm>
          <a:gradFill>
            <a:gsLst>
              <a:gs pos="0">
                <a:srgbClr val="FFFF00"/>
              </a:gs>
              <a:gs pos="77000">
                <a:srgbClr val="FF0000"/>
              </a:gs>
              <a:gs pos="100000">
                <a:schemeClr val="accent6">
                  <a:lumMod val="75000"/>
                </a:schemeClr>
              </a:gs>
            </a:gsLst>
            <a:lin ang="2520000" scaled="0"/>
          </a:gradFill>
        </p:spPr>
        <p:txBody>
          <a:bodyPr lIns="92160" tIns="46080" rIns="92160" bIns="46080" anchor="b">
            <a:norm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solidFill>
                  <a:schemeClr val="tx2"/>
                </a:solidFill>
              </a:rPr>
              <a:t> </a:t>
            </a:r>
            <a:r>
              <a:rPr lang="en-GB" altLang="en-US" b="1" dirty="0" smtClean="0">
                <a:solidFill>
                  <a:schemeClr val="accent6">
                    <a:lumMod val="50000"/>
                  </a:schemeClr>
                </a:solidFill>
              </a:rPr>
              <a:t>Minister</a:t>
            </a:r>
          </a:p>
        </p:txBody>
      </p:sp>
      <p:pic>
        <p:nvPicPr>
          <p:cNvPr id="3" name="Content Placeholder 2"/>
          <p:cNvPicPr>
            <a:picLocks noGrp="1" noChangeAspect="1"/>
          </p:cNvPicPr>
          <p:nvPr>
            <p:ph sz="half" idx="13"/>
          </p:nvPr>
        </p:nvPicPr>
        <p:blipFill>
          <a:blip r:embed="rId3"/>
          <a:stretch>
            <a:fillRect/>
          </a:stretch>
        </p:blipFill>
        <p:spPr>
          <a:xfrm>
            <a:off x="381000" y="1734278"/>
            <a:ext cx="4191000" cy="3143250"/>
          </a:xfrm>
          <a:prstGeom prst="rect">
            <a:avLst/>
          </a:prstGeom>
        </p:spPr>
      </p:pic>
      <p:sp>
        <p:nvSpPr>
          <p:cNvPr id="8194" name="Rectangle 2"/>
          <p:cNvSpPr>
            <a:spLocks noGrp="1" noChangeArrowheads="1"/>
          </p:cNvSpPr>
          <p:nvPr>
            <p:ph sz="quarter" idx="4"/>
          </p:nvPr>
        </p:nvSpPr>
        <p:spPr>
          <a:xfrm>
            <a:off x="4682470" y="1734278"/>
            <a:ext cx="3948238" cy="375920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ormAutofit lnSpcReduction="10000"/>
          </a:bodyPr>
          <a:lstStyle/>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3200" b="1" dirty="0" smtClean="0">
                <a:solidFill>
                  <a:schemeClr val="bg1"/>
                </a:solidFill>
              </a:rPr>
              <a:t>The Bishop is the Minister of Confirmation</a:t>
            </a:r>
          </a:p>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3200" b="1" dirty="0" smtClean="0">
                <a:solidFill>
                  <a:schemeClr val="bg1"/>
                </a:solidFill>
              </a:rPr>
              <a:t>Extraordinary –Priest with permission of Bishop</a:t>
            </a:r>
          </a:p>
          <a:p>
            <a:pPr marL="333375" indent="-333375" eaLnBrk="1" hangingPunct="1">
              <a:lnSpc>
                <a:spcPct val="100000"/>
              </a:lnSpc>
              <a:spcBef>
                <a:spcPts val="800"/>
              </a:spcBef>
              <a:buFontTx/>
              <a:buNone/>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endParaRPr lang="en-GB" altLang="en-US" sz="3200" dirty="0" smtClean="0"/>
          </a:p>
        </p:txBody>
      </p:sp>
      <p:sp>
        <p:nvSpPr>
          <p:cNvPr id="4" name="Date Placeholder 3"/>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spTree>
    <p:extLst>
      <p:ext uri="{BB962C8B-B14F-4D97-AF65-F5344CB8AC3E}">
        <p14:creationId xmlns:p14="http://schemas.microsoft.com/office/powerpoint/2010/main" val="23226399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anim calcmode="lin" valueType="num">
                                      <p:cBhvr additive="repl">
                                        <p:cTn id="7" dur="500" fill="hold"/>
                                        <p:tgtEl>
                                          <p:spTgt spid="8194">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8194">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8194">
                                            <p:txEl>
                                              <p:pRg st="1" end="1"/>
                                            </p:txEl>
                                          </p:spTgt>
                                        </p:tgtEl>
                                        <p:attrNameLst>
                                          <p:attrName>style.visibility</p:attrName>
                                        </p:attrNameLst>
                                      </p:cBhvr>
                                      <p:to>
                                        <p:strVal val="visible"/>
                                      </p:to>
                                    </p:set>
                                    <p:anim calcmode="lin" valueType="num">
                                      <p:cBhvr additive="repl">
                                        <p:cTn id="13" dur="500" fill="hold"/>
                                        <p:tgtEl>
                                          <p:spTgt spid="8194">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8194">
                                            <p:txEl>
                                              <p:pRg st="1" end="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17411" name="Rectangle 1"/>
          <p:cNvSpPr>
            <a:spLocks noGrp="1" noChangeArrowheads="1"/>
          </p:cNvSpPr>
          <p:nvPr>
            <p:ph type="title"/>
          </p:nvPr>
        </p:nvSpPr>
        <p:spPr>
          <a:xfrm>
            <a:off x="1981200" y="685800"/>
            <a:ext cx="3657600" cy="83820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norm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smtClean="0">
                <a:solidFill>
                  <a:srgbClr val="800000"/>
                </a:solidFill>
              </a:rPr>
              <a:t>Form</a:t>
            </a:r>
          </a:p>
        </p:txBody>
      </p:sp>
      <p:sp>
        <p:nvSpPr>
          <p:cNvPr id="10242" name="Rectangle 2"/>
          <p:cNvSpPr>
            <a:spLocks noGrp="1" noChangeArrowheads="1"/>
          </p:cNvSpPr>
          <p:nvPr>
            <p:ph idx="1"/>
          </p:nvPr>
        </p:nvSpPr>
        <p:spPr>
          <a:xfrm>
            <a:off x="685800" y="2057400"/>
            <a:ext cx="7772400" cy="411480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3200" dirty="0" smtClean="0">
                <a:solidFill>
                  <a:schemeClr val="bg1"/>
                </a:solidFill>
              </a:rPr>
              <a:t>“Be sealed with the gift of the Holy Spirit”.</a:t>
            </a:r>
          </a:p>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3200" dirty="0" smtClean="0">
                <a:solidFill>
                  <a:schemeClr val="bg1"/>
                </a:solidFill>
              </a:rPr>
              <a:t>Latin: “</a:t>
            </a:r>
            <a:r>
              <a:rPr lang="en-GB" altLang="en-US" sz="3200" dirty="0" err="1" smtClean="0">
                <a:solidFill>
                  <a:schemeClr val="bg1"/>
                </a:solidFill>
              </a:rPr>
              <a:t>Accipe</a:t>
            </a:r>
            <a:r>
              <a:rPr lang="en-GB" altLang="en-US" sz="3200" dirty="0" smtClean="0">
                <a:solidFill>
                  <a:schemeClr val="bg1"/>
                </a:solidFill>
              </a:rPr>
              <a:t> </a:t>
            </a:r>
            <a:r>
              <a:rPr lang="en-GB" altLang="en-US" sz="3200" dirty="0" err="1" smtClean="0">
                <a:solidFill>
                  <a:schemeClr val="bg1"/>
                </a:solidFill>
              </a:rPr>
              <a:t>signaculum</a:t>
            </a:r>
            <a:r>
              <a:rPr lang="en-GB" altLang="en-US" sz="3200" dirty="0" smtClean="0">
                <a:solidFill>
                  <a:schemeClr val="bg1"/>
                </a:solidFill>
              </a:rPr>
              <a:t> </a:t>
            </a:r>
            <a:r>
              <a:rPr lang="en-GB" altLang="en-US" sz="3200" dirty="0" err="1" smtClean="0">
                <a:solidFill>
                  <a:schemeClr val="bg1"/>
                </a:solidFill>
              </a:rPr>
              <a:t>doni</a:t>
            </a:r>
            <a:r>
              <a:rPr lang="en-GB" altLang="en-US" sz="3200" dirty="0" smtClean="0">
                <a:solidFill>
                  <a:schemeClr val="bg1"/>
                </a:solidFill>
              </a:rPr>
              <a:t> </a:t>
            </a:r>
            <a:r>
              <a:rPr lang="en-GB" altLang="en-US" sz="3200" dirty="0" err="1" smtClean="0">
                <a:solidFill>
                  <a:schemeClr val="bg1"/>
                </a:solidFill>
              </a:rPr>
              <a:t>Spiritus</a:t>
            </a:r>
            <a:r>
              <a:rPr lang="en-GB" altLang="en-US" sz="3200" dirty="0" smtClean="0">
                <a:solidFill>
                  <a:schemeClr val="bg1"/>
                </a:solidFill>
              </a:rPr>
              <a:t> Santi”</a:t>
            </a:r>
          </a:p>
          <a:p>
            <a:pPr marL="333375" indent="-333375" eaLnBrk="1" hangingPunct="1">
              <a:lnSpc>
                <a:spcPct val="100000"/>
              </a:lnSpc>
              <a:spcBef>
                <a:spcPts val="800"/>
              </a:spcBef>
              <a:buFontTx/>
              <a:buNone/>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endParaRPr lang="en-GB" altLang="en-US" sz="3200" dirty="0" smtClean="0"/>
          </a:p>
          <a:p>
            <a:pPr marL="333375" indent="-333375" eaLnBrk="1" hangingPunct="1">
              <a:lnSpc>
                <a:spcPct val="100000"/>
              </a:lnSpc>
              <a:spcBef>
                <a:spcPts val="800"/>
              </a:spcBef>
              <a:buFontTx/>
              <a:buNone/>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endParaRPr lang="en-GB" altLang="en-US" sz="3200" dirty="0" smtClean="0"/>
          </a:p>
        </p:txBody>
      </p:sp>
      <p:sp>
        <p:nvSpPr>
          <p:cNvPr id="4" name="Date Placeholder 3"/>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spTree>
    <p:extLst>
      <p:ext uri="{BB962C8B-B14F-4D97-AF65-F5344CB8AC3E}">
        <p14:creationId xmlns:p14="http://schemas.microsoft.com/office/powerpoint/2010/main" val="17825415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 calcmode="lin" valueType="num">
                                      <p:cBhvr additive="repl">
                                        <p:cTn id="7" dur="500" fill="hold"/>
                                        <p:tgtEl>
                                          <p:spTgt spid="10242">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10242">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0242">
                                            <p:txEl>
                                              <p:pRg st="1" end="1"/>
                                            </p:txEl>
                                          </p:spTgt>
                                        </p:tgtEl>
                                        <p:attrNameLst>
                                          <p:attrName>style.visibility</p:attrName>
                                        </p:attrNameLst>
                                      </p:cBhvr>
                                      <p:to>
                                        <p:strVal val="visible"/>
                                      </p:to>
                                    </p:set>
                                    <p:anim calcmode="lin" valueType="num">
                                      <p:cBhvr additive="repl">
                                        <p:cTn id="13" dur="500" fill="hold"/>
                                        <p:tgtEl>
                                          <p:spTgt spid="10242">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10242">
                                            <p:txEl>
                                              <p:pRg st="1" end="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7000">
              <a:srgbClr val="80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219200" y="1142999"/>
            <a:ext cx="2209800" cy="608013"/>
          </a:xfrm>
          <a:solidFill>
            <a:srgbClr val="000000"/>
          </a:solid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norm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solidFill>
                  <a:srgbClr val="FFFF00"/>
                </a:solidFill>
              </a:rPr>
              <a:t>Matter</a:t>
            </a:r>
          </a:p>
        </p:txBody>
      </p:sp>
      <p:sp>
        <p:nvSpPr>
          <p:cNvPr id="11266" name="Rectangle 2"/>
          <p:cNvSpPr>
            <a:spLocks noGrp="1" noChangeArrowheads="1"/>
          </p:cNvSpPr>
          <p:nvPr>
            <p:ph type="body" sz="half" idx="2"/>
          </p:nvPr>
        </p:nvSpPr>
        <p:spPr>
          <a:xfrm>
            <a:off x="4648200" y="304800"/>
            <a:ext cx="3810000" cy="623252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ormAutofit/>
          </a:bodyPr>
          <a:lstStyle/>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2400" dirty="0" smtClean="0">
                <a:solidFill>
                  <a:srgbClr val="FFFF00"/>
                </a:solidFill>
              </a:rPr>
              <a:t>1.Holy Chrism, </a:t>
            </a:r>
            <a:r>
              <a:rPr lang="en-GB" altLang="en-US" sz="2400" i="1" dirty="0" err="1" smtClean="0">
                <a:solidFill>
                  <a:srgbClr val="FFFF00"/>
                </a:solidFill>
              </a:rPr>
              <a:t>myron</a:t>
            </a:r>
            <a:r>
              <a:rPr lang="en-GB" altLang="en-US" sz="2400" i="1" dirty="0" smtClean="0">
                <a:solidFill>
                  <a:srgbClr val="FFFF00"/>
                </a:solidFill>
              </a:rPr>
              <a:t> </a:t>
            </a:r>
            <a:r>
              <a:rPr lang="en-GB" altLang="en-US" sz="2400" dirty="0" smtClean="0">
                <a:solidFill>
                  <a:srgbClr val="FFFF00"/>
                </a:solidFill>
              </a:rPr>
              <a:t>consecrated by Bishop On Holy Thursday</a:t>
            </a:r>
          </a:p>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2400" dirty="0" smtClean="0">
                <a:solidFill>
                  <a:srgbClr val="FFFF00"/>
                </a:solidFill>
              </a:rPr>
              <a:t>2.Anointing- the Christian receives the mark or  the </a:t>
            </a:r>
            <a:r>
              <a:rPr lang="en-GB" altLang="en-US" sz="2400" i="1" dirty="0" smtClean="0">
                <a:solidFill>
                  <a:srgbClr val="FFFF00"/>
                </a:solidFill>
              </a:rPr>
              <a:t>seal </a:t>
            </a:r>
            <a:r>
              <a:rPr lang="en-GB" altLang="en-US" sz="2400" dirty="0" smtClean="0">
                <a:solidFill>
                  <a:srgbClr val="FFFF00"/>
                </a:solidFill>
              </a:rPr>
              <a:t>of the Holy Spirit. </a:t>
            </a:r>
          </a:p>
          <a:p>
            <a:pPr marL="333375" indent="-33337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2400" dirty="0" smtClean="0">
                <a:solidFill>
                  <a:srgbClr val="FFFF00"/>
                </a:solidFill>
              </a:rPr>
              <a:t>3.Laying on of hands-accompanies anointing</a:t>
            </a:r>
          </a:p>
        </p:txBody>
      </p:sp>
      <p:sp>
        <p:nvSpPr>
          <p:cNvPr id="5" name="Date Placeholder 4"/>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59000"/>
            <a:ext cx="3810000" cy="3910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95852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 calcmode="lin" valueType="num">
                                      <p:cBhvr additive="repl">
                                        <p:cTn id="7" dur="500" fill="hold"/>
                                        <p:tgtEl>
                                          <p:spTgt spid="11266">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11266">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1266">
                                            <p:txEl>
                                              <p:pRg st="1" end="1"/>
                                            </p:txEl>
                                          </p:spTgt>
                                        </p:tgtEl>
                                        <p:attrNameLst>
                                          <p:attrName>style.visibility</p:attrName>
                                        </p:attrNameLst>
                                      </p:cBhvr>
                                      <p:to>
                                        <p:strVal val="visible"/>
                                      </p:to>
                                    </p:set>
                                    <p:anim calcmode="lin" valueType="num">
                                      <p:cBhvr additive="repl">
                                        <p:cTn id="13" dur="500" fill="hold"/>
                                        <p:tgtEl>
                                          <p:spTgt spid="11266">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11266">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1266">
                                            <p:txEl>
                                              <p:pRg st="2" end="2"/>
                                            </p:txEl>
                                          </p:spTgt>
                                        </p:tgtEl>
                                        <p:attrNameLst>
                                          <p:attrName>style.visibility</p:attrName>
                                        </p:attrNameLst>
                                      </p:cBhvr>
                                      <p:to>
                                        <p:strVal val="visible"/>
                                      </p:to>
                                    </p:set>
                                    <p:anim calcmode="lin" valueType="num">
                                      <p:cBhvr additive="repl">
                                        <p:cTn id="19" dur="500" fill="hold"/>
                                        <p:tgtEl>
                                          <p:spTgt spid="11266">
                                            <p:txEl>
                                              <p:pRg st="2" end="2"/>
                                            </p:txEl>
                                          </p:spTgt>
                                        </p:tgtEl>
                                        <p:attrNameLst>
                                          <p:attrName>ppt_x</p:attrName>
                                        </p:attrNameLst>
                                      </p:cBhvr>
                                      <p:tavLst>
                                        <p:tav tm="100000">
                                          <p:val>
                                            <p:strVal val="0-#ppt_w/2"/>
                                          </p:val>
                                        </p:tav>
                                        <p:tav>
                                          <p:val>
                                            <p:strVal val="#ppt_x"/>
                                          </p:val>
                                        </p:tav>
                                      </p:tavLst>
                                    </p:anim>
                                    <p:anim calcmode="lin" valueType="num">
                                      <p:cBhvr additive="repl">
                                        <p:cTn id="20" dur="500" fill="hold"/>
                                        <p:tgtEl>
                                          <p:spTgt spid="11266">
                                            <p:txEl>
                                              <p:pRg st="2" end="2"/>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438400" y="457200"/>
            <a:ext cx="3810000" cy="763587"/>
          </a:xfrm>
          <a:gradFill>
            <a:gsLst>
              <a:gs pos="0">
                <a:srgbClr val="FFFF00"/>
              </a:gs>
              <a:gs pos="100000">
                <a:srgbClr val="FF0000"/>
              </a:gs>
              <a:gs pos="100000">
                <a:schemeClr val="accent6">
                  <a:lumMod val="75000"/>
                </a:schemeClr>
              </a:gs>
            </a:gsLst>
            <a:lin ang="2520000" scaled="0"/>
          </a:gradFill>
          <a:extLst/>
        </p:spPr>
        <p:txBody>
          <a:bodyPr lIns="92160" tIns="46080" rIns="92160" bIns="46080" rtlCol="0" anchor="b">
            <a:norm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dirty="0" smtClean="0">
                <a:solidFill>
                  <a:srgbClr val="800000"/>
                </a:solidFill>
              </a:rPr>
              <a:t>Required State</a:t>
            </a:r>
          </a:p>
        </p:txBody>
      </p:sp>
      <p:sp>
        <p:nvSpPr>
          <p:cNvPr id="9218" name="Rectangle 2"/>
          <p:cNvSpPr>
            <a:spLocks noGrp="1" noChangeArrowheads="1"/>
          </p:cNvSpPr>
          <p:nvPr>
            <p:ph idx="1"/>
          </p:nvPr>
        </p:nvSpPr>
        <p:spPr>
          <a:xfrm>
            <a:off x="609600" y="1524000"/>
            <a:ext cx="7772400" cy="411480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rtlCol="0">
            <a:normAutofit/>
          </a:bodyPr>
          <a:lstStyle/>
          <a:p>
            <a:pPr marL="333375" indent="-333375" eaLnBrk="1" hangingPunct="1">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2400" b="1" dirty="0" smtClean="0">
                <a:solidFill>
                  <a:schemeClr val="bg1"/>
                </a:solidFill>
                <a:latin typeface="Arial" panose="020B0604020202020204" pitchFamily="34" charset="0"/>
                <a:cs typeface="Arial" panose="020B0604020202020204" pitchFamily="34" charset="0"/>
              </a:rPr>
              <a:t>Baptized but unconfirmed</a:t>
            </a:r>
          </a:p>
          <a:p>
            <a:pPr marL="733425" lvl="1" indent="-276225" eaLnBrk="1" hangingPunct="1">
              <a:spcBef>
                <a:spcPts val="6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2400" b="1" dirty="0" smtClean="0">
                <a:solidFill>
                  <a:schemeClr val="bg1"/>
                </a:solidFill>
                <a:latin typeface="Arial" panose="020B0604020202020204" pitchFamily="34" charset="0"/>
                <a:cs typeface="Arial" panose="020B0604020202020204" pitchFamily="34" charset="0"/>
              </a:rPr>
              <a:t>In need of completion of baptismal graces	</a:t>
            </a:r>
          </a:p>
          <a:p>
            <a:pPr marL="333375" indent="-333375" eaLnBrk="1" hangingPunct="1">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2400" b="1" dirty="0" smtClean="0">
                <a:solidFill>
                  <a:schemeClr val="bg1"/>
                </a:solidFill>
                <a:latin typeface="Arial" panose="020B0604020202020204" pitchFamily="34" charset="0"/>
                <a:cs typeface="Arial" panose="020B0604020202020204" pitchFamily="34" charset="0"/>
              </a:rPr>
              <a:t>Baptized Christians converting to Catholicism</a:t>
            </a:r>
          </a:p>
          <a:p>
            <a:pPr marL="333375" indent="-333375" eaLnBrk="1" hangingPunct="1">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2400" b="1" dirty="0" smtClean="0">
                <a:solidFill>
                  <a:schemeClr val="bg1"/>
                </a:solidFill>
                <a:latin typeface="Arial" panose="020B0604020202020204" pitchFamily="34" charset="0"/>
                <a:cs typeface="Arial" panose="020B0604020202020204" pitchFamily="34" charset="0"/>
              </a:rPr>
              <a:t>The age for confirmation is sometimes as infant*, sometimes as </a:t>
            </a:r>
            <a:r>
              <a:rPr lang="en-GB" altLang="en-US" sz="2400" b="1" dirty="0" smtClean="0">
                <a:solidFill>
                  <a:schemeClr val="bg1"/>
                </a:solidFill>
                <a:latin typeface="Arial" panose="020B0604020202020204" pitchFamily="34" charset="0"/>
                <a:cs typeface="Arial" panose="020B0604020202020204" pitchFamily="34" charset="0"/>
              </a:rPr>
              <a:t>child, </a:t>
            </a:r>
            <a:r>
              <a:rPr lang="en-GB" altLang="en-US" sz="2400" b="1" dirty="0" smtClean="0">
                <a:solidFill>
                  <a:schemeClr val="bg1"/>
                </a:solidFill>
                <a:latin typeface="Arial" panose="020B0604020202020204" pitchFamily="34" charset="0"/>
                <a:cs typeface="Arial" panose="020B0604020202020204" pitchFamily="34" charset="0"/>
              </a:rPr>
              <a:t>sometimes as adolescent, sometimes as adult. In West </a:t>
            </a:r>
            <a:r>
              <a:rPr lang="en-GB" altLang="en-US" sz="2400" b="1" dirty="0" smtClean="0">
                <a:solidFill>
                  <a:schemeClr val="bg1"/>
                </a:solidFill>
                <a:latin typeface="Arial" panose="020B0604020202020204" pitchFamily="34" charset="0"/>
                <a:cs typeface="Arial" panose="020B0604020202020204" pitchFamily="34" charset="0"/>
              </a:rPr>
              <a:t>–’age </a:t>
            </a:r>
            <a:r>
              <a:rPr lang="en-GB" altLang="en-US" sz="2400" b="1" dirty="0" smtClean="0">
                <a:solidFill>
                  <a:schemeClr val="bg1"/>
                </a:solidFill>
                <a:latin typeface="Arial" panose="020B0604020202020204" pitchFamily="34" charset="0"/>
                <a:cs typeface="Arial" panose="020B0604020202020204" pitchFamily="34" charset="0"/>
              </a:rPr>
              <a:t>of </a:t>
            </a:r>
            <a:r>
              <a:rPr lang="en-GB" altLang="en-US" sz="2400" b="1" dirty="0" smtClean="0">
                <a:solidFill>
                  <a:schemeClr val="bg1"/>
                </a:solidFill>
                <a:latin typeface="Arial" panose="020B0604020202020204" pitchFamily="34" charset="0"/>
                <a:cs typeface="Arial" panose="020B0604020202020204" pitchFamily="34" charset="0"/>
              </a:rPr>
              <a:t>reason’.</a:t>
            </a:r>
            <a:endParaRPr lang="en-GB" altLang="en-US" sz="2400" b="1" dirty="0" smtClean="0">
              <a:solidFill>
                <a:schemeClr val="bg1"/>
              </a:solidFill>
              <a:latin typeface="Arial" panose="020B0604020202020204" pitchFamily="34" charset="0"/>
              <a:cs typeface="Arial" panose="020B0604020202020204" pitchFamily="34" charset="0"/>
            </a:endParaRPr>
          </a:p>
          <a:p>
            <a:pPr marL="790575" lvl="1" indent="-333375">
              <a:spcBef>
                <a:spcPts val="7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2200" dirty="0" smtClean="0">
                <a:solidFill>
                  <a:schemeClr val="bg1"/>
                </a:solidFill>
                <a:latin typeface="Arial" panose="020B0604020202020204" pitchFamily="34" charset="0"/>
                <a:cs typeface="Arial" panose="020B0604020202020204" pitchFamily="34" charset="0"/>
              </a:rPr>
              <a:t>*In the East it’s administered right after Baptism along with the other initiation sacrament-the Eucharist.</a:t>
            </a:r>
          </a:p>
        </p:txBody>
      </p:sp>
      <p:sp>
        <p:nvSpPr>
          <p:cNvPr id="4" name="Date Placeholder 3"/>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spTree>
    <p:extLst>
      <p:ext uri="{BB962C8B-B14F-4D97-AF65-F5344CB8AC3E}">
        <p14:creationId xmlns:p14="http://schemas.microsoft.com/office/powerpoint/2010/main" val="25156107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 calcmode="lin" valueType="num">
                                      <p:cBhvr additive="repl">
                                        <p:cTn id="7" dur="500" fill="hold"/>
                                        <p:tgtEl>
                                          <p:spTgt spid="9218">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9218">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9218">
                                            <p:txEl>
                                              <p:pRg st="1" end="1"/>
                                            </p:txEl>
                                          </p:spTgt>
                                        </p:tgtEl>
                                        <p:attrNameLst>
                                          <p:attrName>style.visibility</p:attrName>
                                        </p:attrNameLst>
                                      </p:cBhvr>
                                      <p:to>
                                        <p:strVal val="visible"/>
                                      </p:to>
                                    </p:set>
                                    <p:anim calcmode="lin" valueType="num">
                                      <p:cBhvr additive="repl">
                                        <p:cTn id="13" dur="500" fill="hold"/>
                                        <p:tgtEl>
                                          <p:spTgt spid="9218">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9218">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9218">
                                            <p:txEl>
                                              <p:pRg st="2" end="2"/>
                                            </p:txEl>
                                          </p:spTgt>
                                        </p:tgtEl>
                                        <p:attrNameLst>
                                          <p:attrName>style.visibility</p:attrName>
                                        </p:attrNameLst>
                                      </p:cBhvr>
                                      <p:to>
                                        <p:strVal val="visible"/>
                                      </p:to>
                                    </p:set>
                                    <p:anim calcmode="lin" valueType="num">
                                      <p:cBhvr additive="repl">
                                        <p:cTn id="19" dur="500" fill="hold"/>
                                        <p:tgtEl>
                                          <p:spTgt spid="9218">
                                            <p:txEl>
                                              <p:pRg st="2" end="2"/>
                                            </p:txEl>
                                          </p:spTgt>
                                        </p:tgtEl>
                                        <p:attrNameLst>
                                          <p:attrName>ppt_x</p:attrName>
                                        </p:attrNameLst>
                                      </p:cBhvr>
                                      <p:tavLst>
                                        <p:tav tm="100000">
                                          <p:val>
                                            <p:strVal val="0-#ppt_w/2"/>
                                          </p:val>
                                        </p:tav>
                                        <p:tav>
                                          <p:val>
                                            <p:strVal val="#ppt_x"/>
                                          </p:val>
                                        </p:tav>
                                      </p:tavLst>
                                    </p:anim>
                                    <p:anim calcmode="lin" valueType="num">
                                      <p:cBhvr additive="repl">
                                        <p:cTn id="20" dur="500" fill="hold"/>
                                        <p:tgtEl>
                                          <p:spTgt spid="9218">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9218">
                                            <p:txEl>
                                              <p:pRg st="3" end="3"/>
                                            </p:txEl>
                                          </p:spTgt>
                                        </p:tgtEl>
                                        <p:attrNameLst>
                                          <p:attrName>style.visibility</p:attrName>
                                        </p:attrNameLst>
                                      </p:cBhvr>
                                      <p:to>
                                        <p:strVal val="visible"/>
                                      </p:to>
                                    </p:set>
                                    <p:anim calcmode="lin" valueType="num">
                                      <p:cBhvr additive="repl">
                                        <p:cTn id="25" dur="500" fill="hold"/>
                                        <p:tgtEl>
                                          <p:spTgt spid="9218">
                                            <p:txEl>
                                              <p:pRg st="3" end="3"/>
                                            </p:txEl>
                                          </p:spTgt>
                                        </p:tgtEl>
                                        <p:attrNameLst>
                                          <p:attrName>ppt_x</p:attrName>
                                        </p:attrNameLst>
                                      </p:cBhvr>
                                      <p:tavLst>
                                        <p:tav tm="100000">
                                          <p:val>
                                            <p:strVal val="0-#ppt_w/2"/>
                                          </p:val>
                                        </p:tav>
                                        <p:tav>
                                          <p:val>
                                            <p:strVal val="#ppt_x"/>
                                          </p:val>
                                        </p:tav>
                                      </p:tavLst>
                                    </p:anim>
                                    <p:anim calcmode="lin" valueType="num">
                                      <p:cBhvr additive="repl">
                                        <p:cTn id="26" dur="500" fill="hold"/>
                                        <p:tgtEl>
                                          <p:spTgt spid="9218">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9218">
                                            <p:txEl>
                                              <p:pRg st="4" end="4"/>
                                            </p:txEl>
                                          </p:spTgt>
                                        </p:tgtEl>
                                        <p:attrNameLst>
                                          <p:attrName>style.visibility</p:attrName>
                                        </p:attrNameLst>
                                      </p:cBhvr>
                                      <p:to>
                                        <p:strVal val="visible"/>
                                      </p:to>
                                    </p:set>
                                    <p:anim calcmode="lin" valueType="num">
                                      <p:cBhvr additive="repl">
                                        <p:cTn id="31" dur="500" fill="hold"/>
                                        <p:tgtEl>
                                          <p:spTgt spid="9218">
                                            <p:txEl>
                                              <p:pRg st="4" end="4"/>
                                            </p:txEl>
                                          </p:spTgt>
                                        </p:tgtEl>
                                        <p:attrNameLst>
                                          <p:attrName>ppt_x</p:attrName>
                                        </p:attrNameLst>
                                      </p:cBhvr>
                                      <p:tavLst>
                                        <p:tav tm="100000">
                                          <p:val>
                                            <p:strVal val="0-#ppt_w/2"/>
                                          </p:val>
                                        </p:tav>
                                        <p:tav>
                                          <p:val>
                                            <p:strVal val="#ppt_x"/>
                                          </p:val>
                                        </p:tav>
                                      </p:tavLst>
                                    </p:anim>
                                    <p:anim calcmode="lin" valueType="num">
                                      <p:cBhvr additive="repl">
                                        <p:cTn id="32" dur="500" fill="hold"/>
                                        <p:tgtEl>
                                          <p:spTgt spid="9218">
                                            <p:txEl>
                                              <p:pRg st="4" end="4"/>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37000">
              <a:srgbClr val="80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23555" name="Rectangle 1"/>
          <p:cNvSpPr>
            <a:spLocks noGrp="1" noChangeArrowheads="1"/>
          </p:cNvSpPr>
          <p:nvPr>
            <p:ph type="title"/>
          </p:nvPr>
        </p:nvSpPr>
        <p:spPr>
          <a:xfrm>
            <a:off x="762000" y="381000"/>
            <a:ext cx="7772400" cy="1143000"/>
          </a:xfrm>
          <a:gradFill>
            <a:gsLst>
              <a:gs pos="69000">
                <a:srgbClr val="FFFF00"/>
              </a:gs>
              <a:gs pos="98000">
                <a:srgbClr val="800000"/>
              </a:gs>
              <a:gs pos="100000">
                <a:schemeClr val="accent6">
                  <a:lumMod val="75000"/>
                </a:schemeClr>
              </a:gs>
            </a:gsLst>
            <a:lin ang="2520000" scaled="0"/>
          </a:gradFill>
        </p:spPr>
        <p:txBody>
          <a:bodyPr lIns="92160" tIns="46080" rIns="92160" bIns="46080" anchor="b"/>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200" dirty="0" smtClean="0">
                <a:solidFill>
                  <a:schemeClr val="bg1"/>
                </a:solidFill>
              </a:rPr>
              <a:t>Confirmation foreshadowed </a:t>
            </a:r>
            <a:br>
              <a:rPr lang="en-GB" altLang="en-US" sz="3200" dirty="0" smtClean="0">
                <a:solidFill>
                  <a:schemeClr val="bg1"/>
                </a:solidFill>
              </a:rPr>
            </a:br>
            <a:r>
              <a:rPr lang="en-GB" altLang="en-US" sz="3200" dirty="0" smtClean="0">
                <a:solidFill>
                  <a:schemeClr val="bg1"/>
                </a:solidFill>
              </a:rPr>
              <a:t>in </a:t>
            </a:r>
            <a:r>
              <a:rPr lang="en-GB" altLang="en-US" sz="3200" b="1" dirty="0" smtClean="0">
                <a:solidFill>
                  <a:schemeClr val="bg1"/>
                </a:solidFill>
              </a:rPr>
              <a:t>Old Testament</a:t>
            </a:r>
          </a:p>
        </p:txBody>
      </p:sp>
      <p:sp>
        <p:nvSpPr>
          <p:cNvPr id="7" name="Date Placeholder 4"/>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sp>
        <p:nvSpPr>
          <p:cNvPr id="2" name="TextBox 1"/>
          <p:cNvSpPr txBox="1"/>
          <p:nvPr/>
        </p:nvSpPr>
        <p:spPr>
          <a:xfrm>
            <a:off x="838200" y="1841242"/>
            <a:ext cx="76962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tx1"/>
                </a:solidFill>
              </a:rPr>
              <a:t>Priests, prophets and kings anointed.</a:t>
            </a:r>
          </a:p>
          <a:p>
            <a:pPr marL="457200" indent="-457200">
              <a:buFont typeface="Arial" panose="020B0604020202020204" pitchFamily="34" charset="0"/>
              <a:buChar char="•"/>
            </a:pPr>
            <a:r>
              <a:rPr lang="en-US" sz="3200" dirty="0" smtClean="0">
                <a:solidFill>
                  <a:schemeClr val="tx1"/>
                </a:solidFill>
              </a:rPr>
              <a:t>Messianic prophecy. Messiah = ‘Anointed One’. </a:t>
            </a:r>
          </a:p>
          <a:p>
            <a:pPr marL="457200" lvl="1" indent="-457200">
              <a:buFont typeface="Arial" panose="020B0604020202020204" pitchFamily="34" charset="0"/>
              <a:buChar char="•"/>
            </a:pPr>
            <a:r>
              <a:rPr lang="en-US" sz="3200" dirty="0" smtClean="0">
                <a:solidFill>
                  <a:schemeClr val="tx1"/>
                </a:solidFill>
              </a:rPr>
              <a:t>The Spirit of the Lord would rest upon Messiah. Is 11:2, 61:1</a:t>
            </a:r>
          </a:p>
          <a:p>
            <a:pPr marL="457200" lvl="1" indent="-457200">
              <a:buFont typeface="Arial" panose="020B0604020202020204" pitchFamily="34" charset="0"/>
              <a:buChar char="•"/>
            </a:pPr>
            <a:r>
              <a:rPr lang="en-US" sz="3200" dirty="0" smtClean="0">
                <a:solidFill>
                  <a:schemeClr val="tx1"/>
                </a:solidFill>
              </a:rPr>
              <a:t>Jesus said, ‘The spirit of the Lord is upon me”. Lk 4:16-22</a:t>
            </a:r>
          </a:p>
          <a:p>
            <a:pPr marL="457200" lvl="1" indent="-457200">
              <a:buFont typeface="Arial" panose="020B0604020202020204" pitchFamily="34" charset="0"/>
              <a:buChar char="•"/>
            </a:pPr>
            <a:r>
              <a:rPr lang="en-US" sz="3200" dirty="0" smtClean="0">
                <a:solidFill>
                  <a:schemeClr val="tx1"/>
                </a:solidFill>
              </a:rPr>
              <a:t>John promised ‘Holy Spirit and Fire’</a:t>
            </a:r>
          </a:p>
          <a:p>
            <a:pPr marL="457200" lvl="1" indent="-457200">
              <a:buFont typeface="Arial" panose="020B0604020202020204" pitchFamily="34" charset="0"/>
              <a:buChar char="•"/>
            </a:pPr>
            <a:r>
              <a:rPr lang="en-US" sz="3200" dirty="0" smtClean="0">
                <a:solidFill>
                  <a:schemeClr val="tx1"/>
                </a:solidFill>
              </a:rPr>
              <a:t>Jesus promised Advocate: Pentecost</a:t>
            </a:r>
          </a:p>
          <a:p>
            <a:pPr marL="457200" lvl="3"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4609677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7000">
              <a:srgbClr val="80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780925" y="161020"/>
            <a:ext cx="5619750" cy="1325563"/>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rtlCol="0" anchor="b">
            <a:norm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b="1" dirty="0" smtClean="0"/>
              <a:t>Holy Spirit </a:t>
            </a:r>
            <a:br>
              <a:rPr lang="en-GB" altLang="en-US" b="1" dirty="0" smtClean="0"/>
            </a:br>
            <a:r>
              <a:rPr lang="en-GB" altLang="en-US" b="1" dirty="0" smtClean="0"/>
              <a:t>Descended on Jesus</a:t>
            </a:r>
          </a:p>
        </p:txBody>
      </p:sp>
      <p:sp>
        <p:nvSpPr>
          <p:cNvPr id="27652" name="Rectangle 2"/>
          <p:cNvSpPr>
            <a:spLocks noGrp="1" noChangeArrowheads="1"/>
          </p:cNvSpPr>
          <p:nvPr>
            <p:ph type="body" sz="half" idx="1"/>
          </p:nvPr>
        </p:nvSpPr>
        <p:spPr>
          <a:xfrm>
            <a:off x="637816" y="1527611"/>
            <a:ext cx="3952984" cy="435133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ormAutofit/>
          </a:bodyPr>
          <a:lstStyle/>
          <a:p>
            <a:pPr marL="333375" indent="-333375" eaLnBrk="1" hangingPunct="1">
              <a:spcBef>
                <a:spcPts val="9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3200" dirty="0" smtClean="0">
                <a:solidFill>
                  <a:srgbClr val="FFFFCC"/>
                </a:solidFill>
              </a:rPr>
              <a:t>Holy Spirit as Dove</a:t>
            </a:r>
          </a:p>
          <a:p>
            <a:pPr marL="333375" indent="-333375" eaLnBrk="1" hangingPunct="1">
              <a:spcBef>
                <a:spcPts val="9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3200" dirty="0" smtClean="0">
                <a:solidFill>
                  <a:srgbClr val="FFFFCC"/>
                </a:solidFill>
              </a:rPr>
              <a:t>Hovered over Jesus and New Creation</a:t>
            </a:r>
          </a:p>
          <a:p>
            <a:pPr marL="333375" indent="-333375" eaLnBrk="1" hangingPunct="1">
              <a:spcBef>
                <a:spcPts val="9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GB" altLang="en-US" sz="3200" dirty="0" smtClean="0">
                <a:solidFill>
                  <a:srgbClr val="FFFFCC"/>
                </a:solidFill>
              </a:rPr>
              <a:t>Right after Baptism</a:t>
            </a:r>
          </a:p>
        </p:txBody>
      </p:sp>
      <p:sp>
        <p:nvSpPr>
          <p:cNvPr id="5" name="Date Placeholder 4"/>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pic>
        <p:nvPicPr>
          <p:cNvPr id="3" name="Picture 2"/>
          <p:cNvPicPr>
            <a:picLocks noChangeAspect="1"/>
          </p:cNvPicPr>
          <p:nvPr/>
        </p:nvPicPr>
        <p:blipFill>
          <a:blip r:embed="rId3"/>
          <a:stretch>
            <a:fillRect/>
          </a:stretch>
        </p:blipFill>
        <p:spPr>
          <a:xfrm>
            <a:off x="4772562" y="1828885"/>
            <a:ext cx="3835400" cy="3505115"/>
          </a:xfrm>
          <a:prstGeom prst="rect">
            <a:avLst/>
          </a:prstGeom>
        </p:spPr>
      </p:pic>
    </p:spTree>
    <p:extLst>
      <p:ext uri="{BB962C8B-B14F-4D97-AF65-F5344CB8AC3E}">
        <p14:creationId xmlns:p14="http://schemas.microsoft.com/office/powerpoint/2010/main" val="24670604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29699" name="Rectangle 1"/>
          <p:cNvSpPr>
            <a:spLocks noGrp="1" noChangeArrowheads="1"/>
          </p:cNvSpPr>
          <p:nvPr>
            <p:ph type="title"/>
          </p:nvPr>
        </p:nvSpPr>
        <p:spPr>
          <a:xfrm>
            <a:off x="609600" y="381000"/>
            <a:ext cx="7886700" cy="1004888"/>
          </a:xfrm>
          <a:gradFill>
            <a:gsLst>
              <a:gs pos="0">
                <a:srgbClr val="FFFF00"/>
              </a:gs>
              <a:gs pos="50000">
                <a:srgbClr val="FF0000"/>
              </a:gs>
              <a:gs pos="100000">
                <a:schemeClr val="accent6">
                  <a:lumMod val="75000"/>
                </a:schemeClr>
              </a:gs>
            </a:gsLst>
            <a:lin ang="2520000" scaled="0"/>
          </a:gradFill>
        </p:spPr>
        <p:txBody>
          <a:bodyPr lIns="92160" tIns="46080" rIns="92160" bIns="46080" anchor="b">
            <a:normAutofit fontScale="90000"/>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6000" b="1" dirty="0" smtClean="0"/>
              <a:t>Pentecost</a:t>
            </a:r>
          </a:p>
        </p:txBody>
      </p:sp>
      <p:sp>
        <p:nvSpPr>
          <p:cNvPr id="16386" name="Rectangle 2"/>
          <p:cNvSpPr>
            <a:spLocks noGrp="1" noChangeArrowheads="1"/>
          </p:cNvSpPr>
          <p:nvPr>
            <p:ph type="body" sz="half" idx="1"/>
          </p:nvPr>
        </p:nvSpPr>
        <p:spPr>
          <a:xfrm>
            <a:off x="802659" y="1825625"/>
            <a:ext cx="3867150" cy="435133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rtlCol="0">
            <a:normAutofit fontScale="85000" lnSpcReduction="10000"/>
          </a:bodyPr>
          <a:lstStyle/>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3200" b="1" dirty="0" smtClean="0">
                <a:solidFill>
                  <a:schemeClr val="bg1"/>
                </a:solidFill>
              </a:rPr>
              <a:t>Acts- </a:t>
            </a:r>
            <a:r>
              <a:rPr lang="en-GB" altLang="en-US" sz="3200" b="1" dirty="0" err="1" smtClean="0">
                <a:solidFill>
                  <a:schemeClr val="bg1"/>
                </a:solidFill>
              </a:rPr>
              <a:t>Ch</a:t>
            </a:r>
            <a:r>
              <a:rPr lang="en-GB" altLang="en-US" sz="3200" b="1" dirty="0" smtClean="0">
                <a:solidFill>
                  <a:schemeClr val="bg1"/>
                </a:solidFill>
              </a:rPr>
              <a:t> 2</a:t>
            </a:r>
          </a:p>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3200" b="1" dirty="0" smtClean="0">
                <a:solidFill>
                  <a:schemeClr val="bg1"/>
                </a:solidFill>
              </a:rPr>
              <a:t>Holy Spirit Filled the Room (upper room)</a:t>
            </a:r>
            <a:r>
              <a:rPr lang="ar-SA" altLang="en-US" sz="3200" b="1" dirty="0" smtClean="0">
                <a:solidFill>
                  <a:schemeClr val="bg1"/>
                </a:solidFill>
                <a:cs typeface="Arial" panose="020B0604020202020204" pitchFamily="34" charset="0"/>
              </a:rPr>
              <a:t>‏</a:t>
            </a:r>
            <a:endParaRPr lang="en-GB" altLang="en-US" sz="3200" b="1" dirty="0" smtClean="0">
              <a:solidFill>
                <a:schemeClr val="bg1"/>
              </a:solidFill>
            </a:endParaRPr>
          </a:p>
          <a:p>
            <a:pPr marL="333375" indent="-33337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3200" b="1" dirty="0" smtClean="0">
                <a:solidFill>
                  <a:schemeClr val="bg1"/>
                </a:solidFill>
              </a:rPr>
              <a:t>Holy Spirit is a Person manifested through</a:t>
            </a:r>
          </a:p>
          <a:p>
            <a:pPr marL="733425" lvl="1" indent="-27622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3200" b="1" dirty="0" smtClean="0">
                <a:solidFill>
                  <a:schemeClr val="bg1"/>
                </a:solidFill>
              </a:rPr>
              <a:t>Wind</a:t>
            </a:r>
          </a:p>
          <a:p>
            <a:pPr marL="733425" lvl="1" indent="-27622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3200" b="1" dirty="0" smtClean="0">
                <a:solidFill>
                  <a:schemeClr val="bg1"/>
                </a:solidFill>
              </a:rPr>
              <a:t>Fire</a:t>
            </a:r>
          </a:p>
          <a:p>
            <a:pPr marL="733425" lvl="1" indent="-276225" eaLnBrk="1" hangingPunct="1">
              <a:lnSpc>
                <a:spcPct val="100000"/>
              </a:lnSpc>
              <a:spcBef>
                <a:spcPts val="800"/>
              </a:spcBef>
              <a:buClr>
                <a:srgbClr val="FFCC66"/>
              </a:buClr>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GB" altLang="en-US" sz="3200" b="1" dirty="0" smtClean="0">
                <a:solidFill>
                  <a:schemeClr val="bg1"/>
                </a:solidFill>
              </a:rPr>
              <a:t>Dove at Baptism</a:t>
            </a:r>
          </a:p>
        </p:txBody>
      </p:sp>
      <p:sp>
        <p:nvSpPr>
          <p:cNvPr id="5" name="Date Placeholder 4"/>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pic>
        <p:nvPicPr>
          <p:cNvPr id="3" name="Picture 2"/>
          <p:cNvPicPr>
            <a:picLocks noChangeAspect="1"/>
          </p:cNvPicPr>
          <p:nvPr/>
        </p:nvPicPr>
        <p:blipFill>
          <a:blip r:embed="rId3"/>
          <a:stretch>
            <a:fillRect/>
          </a:stretch>
        </p:blipFill>
        <p:spPr>
          <a:xfrm>
            <a:off x="5103594" y="2047524"/>
            <a:ext cx="2926882" cy="390753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952330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50000">
              <a:srgbClr val="FF0000"/>
            </a:gs>
            <a:gs pos="100000">
              <a:schemeClr val="accent6">
                <a:lumMod val="75000"/>
              </a:schemeClr>
            </a:gs>
          </a:gsLst>
          <a:lin ang="2520000" scaled="0"/>
        </a:gra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85800" y="228600"/>
            <a:ext cx="7772400" cy="1139695"/>
          </a:xfrm>
          <a:gradFill>
            <a:gsLst>
              <a:gs pos="0">
                <a:srgbClr val="FFFF00"/>
              </a:gs>
              <a:gs pos="50000">
                <a:srgbClr val="FF0000"/>
              </a:gs>
              <a:gs pos="100000">
                <a:schemeClr val="accent6">
                  <a:lumMod val="75000"/>
                </a:schemeClr>
              </a:gs>
            </a:gsLst>
            <a:lin ang="2520000" scaled="0"/>
          </a:gradFill>
          <a:extLst/>
        </p:spPr>
        <p:txBody>
          <a:bodyPr lIns="92160" tIns="46080" rIns="92160" bIns="46080" rtlCol="0" anchor="b">
            <a:no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sz="3600" b="1" dirty="0" smtClean="0">
                <a:solidFill>
                  <a:schemeClr val="accent6">
                    <a:lumMod val="50000"/>
                  </a:schemeClr>
                </a:solidFill>
              </a:rPr>
              <a:t>The Seven Gifts of the Holy Spirit</a:t>
            </a:r>
          </a:p>
        </p:txBody>
      </p:sp>
      <p:sp>
        <p:nvSpPr>
          <p:cNvPr id="18434" name="Rectangle 2"/>
          <p:cNvSpPr>
            <a:spLocks noGrp="1" noChangeArrowheads="1"/>
          </p:cNvSpPr>
          <p:nvPr>
            <p:ph idx="1"/>
          </p:nvPr>
        </p:nvSpPr>
        <p:spPr>
          <a:xfrm>
            <a:off x="685800" y="1368295"/>
            <a:ext cx="7772400" cy="5489705"/>
          </a:xfrm>
          <a:gradFill>
            <a:gsLst>
              <a:gs pos="17000">
                <a:srgbClr val="FFFF00"/>
              </a:gs>
              <a:gs pos="80000">
                <a:srgbClr val="800000"/>
              </a:gs>
              <a:gs pos="100000">
                <a:schemeClr val="accent6">
                  <a:lumMod val="75000"/>
                </a:schemeClr>
              </a:gs>
            </a:gsLst>
            <a:lin ang="2520000" scaled="0"/>
          </a:gradFill>
        </p:spPr>
        <p:txBody>
          <a:bodyPr lIns="92160" tIns="46080" rIns="92160" bIns="46080">
            <a:normAutofit/>
          </a:bodyPr>
          <a:lstStyle/>
          <a:p>
            <a:pPr marL="333375" indent="-333375" eaLnBrk="1" hangingPunct="1">
              <a:spcBef>
                <a:spcPts val="900"/>
              </a:spcBef>
              <a:buFontTx/>
              <a:buNone/>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GB" altLang="en-US" sz="3200" dirty="0" smtClean="0"/>
              <a:t> </a:t>
            </a:r>
            <a:r>
              <a:rPr lang="en-GB" altLang="en-US" sz="2200" b="1" dirty="0" smtClean="0">
                <a:solidFill>
                  <a:schemeClr val="bg1"/>
                </a:solidFill>
              </a:rPr>
              <a:t>Spiritual Weapons in the Catholic/Christian’s Arsenal...</a:t>
            </a:r>
          </a:p>
          <a:p>
            <a:pPr marL="2162175" lvl="4" indent="-333375">
              <a:spcBef>
                <a:spcPts val="800"/>
              </a:spcBef>
              <a:buClr>
                <a:srgbClr val="FFCC66"/>
              </a:buClr>
              <a:buFont typeface="Times New Roman" panose="02020603050405020304" pitchFamily="18"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GB" altLang="en-US" sz="2400" b="1" dirty="0" smtClean="0">
                <a:solidFill>
                  <a:schemeClr val="accent4">
                    <a:lumMod val="40000"/>
                    <a:lumOff val="60000"/>
                  </a:schemeClr>
                </a:solidFill>
                <a:effectLst>
                  <a:outerShdw blurRad="38100" dist="38100" dir="2700000" algn="tl">
                    <a:srgbClr val="000000">
                      <a:alpha val="43137"/>
                    </a:srgbClr>
                  </a:outerShdw>
                </a:effectLst>
              </a:rPr>
              <a:t>Fear of the Lord</a:t>
            </a:r>
          </a:p>
          <a:p>
            <a:pPr marL="2162175" lvl="4" indent="-333375">
              <a:spcBef>
                <a:spcPts val="800"/>
              </a:spcBef>
              <a:buClr>
                <a:srgbClr val="FFCC66"/>
              </a:buClr>
              <a:buFont typeface="Times New Roman" panose="02020603050405020304" pitchFamily="18"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GB" altLang="en-US" sz="2400" b="1" dirty="0" smtClean="0">
                <a:solidFill>
                  <a:srgbClr val="33CC33"/>
                </a:solidFill>
                <a:effectLst>
                  <a:outerShdw blurRad="38100" dist="38100" dir="2700000" algn="tl">
                    <a:srgbClr val="000000">
                      <a:alpha val="43137"/>
                    </a:srgbClr>
                  </a:outerShdw>
                </a:effectLst>
              </a:rPr>
              <a:t>Piety</a:t>
            </a:r>
          </a:p>
          <a:p>
            <a:pPr marL="2162175" lvl="4" indent="-333375">
              <a:spcBef>
                <a:spcPts val="800"/>
              </a:spcBef>
              <a:buClr>
                <a:srgbClr val="FFCC66"/>
              </a:buClr>
              <a:buFont typeface="Times New Roman" panose="02020603050405020304" pitchFamily="18"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GB" altLang="en-US" sz="2400" b="1" dirty="0" smtClean="0">
                <a:solidFill>
                  <a:srgbClr val="FFFF00"/>
                </a:solidFill>
                <a:effectLst>
                  <a:outerShdw blurRad="38100" dist="38100" dir="2700000" algn="tl">
                    <a:srgbClr val="000000">
                      <a:alpha val="43137"/>
                    </a:srgbClr>
                  </a:outerShdw>
                </a:effectLst>
              </a:rPr>
              <a:t>Knowledge</a:t>
            </a:r>
          </a:p>
          <a:p>
            <a:pPr marL="2162175" lvl="4" indent="-333375">
              <a:spcBef>
                <a:spcPts val="800"/>
              </a:spcBef>
              <a:buClr>
                <a:srgbClr val="FFCC66"/>
              </a:buClr>
              <a:buFont typeface="Times New Roman" panose="02020603050405020304" pitchFamily="18"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GB" altLang="en-US" sz="2400" b="1" dirty="0" smtClean="0">
                <a:solidFill>
                  <a:srgbClr val="FF9933"/>
                </a:solidFill>
                <a:effectLst>
                  <a:outerShdw blurRad="38100" dist="38100" dir="2700000" algn="tl">
                    <a:srgbClr val="000000">
                      <a:alpha val="43137"/>
                    </a:srgbClr>
                  </a:outerShdw>
                </a:effectLst>
              </a:rPr>
              <a:t>Fortitude</a:t>
            </a:r>
          </a:p>
          <a:p>
            <a:pPr marL="2162175" lvl="4" indent="-333375">
              <a:spcBef>
                <a:spcPts val="800"/>
              </a:spcBef>
              <a:buClr>
                <a:srgbClr val="FFCC66"/>
              </a:buClr>
              <a:buFont typeface="Times New Roman" panose="02020603050405020304" pitchFamily="18"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GB" altLang="en-US" sz="2400" b="1" dirty="0" smtClean="0">
                <a:solidFill>
                  <a:srgbClr val="CC0066"/>
                </a:solidFill>
                <a:effectLst>
                  <a:outerShdw blurRad="38100" dist="38100" dir="2700000" algn="tl">
                    <a:srgbClr val="000000">
                      <a:alpha val="43137"/>
                    </a:srgbClr>
                  </a:outerShdw>
                </a:effectLst>
              </a:rPr>
              <a:t>Counsel</a:t>
            </a:r>
          </a:p>
          <a:p>
            <a:pPr marL="2162175" lvl="4" indent="-333375">
              <a:spcBef>
                <a:spcPts val="800"/>
              </a:spcBef>
              <a:buClr>
                <a:srgbClr val="FFCC66"/>
              </a:buClr>
              <a:buFont typeface="Times New Roman" panose="02020603050405020304" pitchFamily="18"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GB" altLang="en-US" sz="2400" b="1" dirty="0" smtClean="0">
                <a:solidFill>
                  <a:srgbClr val="CC00CC"/>
                </a:solidFill>
                <a:effectLst>
                  <a:outerShdw blurRad="38100" dist="38100" dir="2700000" algn="tl">
                    <a:srgbClr val="000000">
                      <a:alpha val="43137"/>
                    </a:srgbClr>
                  </a:outerShdw>
                </a:effectLst>
              </a:rPr>
              <a:t>Understanding</a:t>
            </a:r>
          </a:p>
          <a:p>
            <a:pPr marL="2162175" lvl="4" indent="-333375">
              <a:spcBef>
                <a:spcPts val="800"/>
              </a:spcBef>
              <a:buClr>
                <a:srgbClr val="FFCC66"/>
              </a:buClr>
              <a:buFont typeface="Times New Roman" panose="02020603050405020304" pitchFamily="18"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GB" altLang="en-US" sz="2400" b="1" dirty="0" smtClean="0">
                <a:solidFill>
                  <a:schemeClr val="tx1"/>
                </a:solidFill>
                <a:effectLst>
                  <a:outerShdw blurRad="38100" dist="38100" dir="2700000" algn="tl">
                    <a:srgbClr val="000000">
                      <a:alpha val="43137"/>
                    </a:srgbClr>
                  </a:outerShdw>
                </a:effectLst>
              </a:rPr>
              <a:t>Wisdom</a:t>
            </a:r>
          </a:p>
        </p:txBody>
      </p:sp>
      <p:sp>
        <p:nvSpPr>
          <p:cNvPr id="4" name="Date Placeholder 3"/>
          <p:cNvSpPr>
            <a:spLocks noGrp="1"/>
          </p:cNvSpPr>
          <p:nvPr>
            <p:ph type="dt" sz="half" idx="10"/>
          </p:nvPr>
        </p:nvSpPr>
        <p:spPr/>
        <p:txBody>
          <a:bodyPr/>
          <a:lstStyle/>
          <a:p>
            <a:pPr>
              <a:defRPr/>
            </a:pPr>
            <a:fld id="{DAE0F736-0B8F-4D54-B663-722F44BBFF6A}" type="datetimeFigureOut">
              <a:rPr lang="en-US"/>
              <a:pPr>
                <a:defRPr/>
              </a:pPr>
              <a:t>6/15/2017</a:t>
            </a:fld>
            <a:endParaRPr lang="en-US"/>
          </a:p>
        </p:txBody>
      </p:sp>
    </p:spTree>
    <p:extLst>
      <p:ext uri="{BB962C8B-B14F-4D97-AF65-F5344CB8AC3E}">
        <p14:creationId xmlns:p14="http://schemas.microsoft.com/office/powerpoint/2010/main" val="28307246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anim calcmode="lin" valueType="num">
                                      <p:cBhvr additive="repl">
                                        <p:cTn id="7" dur="500" fill="hold"/>
                                        <p:tgtEl>
                                          <p:spTgt spid="18434">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18434">
                                            <p:txEl>
                                              <p:pRg st="0" end="0"/>
                                            </p:txEl>
                                          </p:spTgt>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additive="repl">
                                        <p:cTn id="12" dur="1" fill="hold">
                                          <p:stCondLst>
                                            <p:cond delay="0"/>
                                          </p:stCondLst>
                                        </p:cTn>
                                        <p:tgtEl>
                                          <p:spTgt spid="18434">
                                            <p:txEl>
                                              <p:pRg st="1" end="1"/>
                                            </p:txEl>
                                          </p:spTgt>
                                        </p:tgtEl>
                                        <p:attrNameLst>
                                          <p:attrName>style.visibility</p:attrName>
                                        </p:attrNameLst>
                                      </p:cBhvr>
                                      <p:to>
                                        <p:strVal val="visible"/>
                                      </p:to>
                                    </p:set>
                                    <p:anim calcmode="lin" valueType="num">
                                      <p:cBhvr additive="repl">
                                        <p:cTn id="13" dur="500" fill="hold"/>
                                        <p:tgtEl>
                                          <p:spTgt spid="18434">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18434">
                                            <p:txEl>
                                              <p:pRg st="1" end="1"/>
                                            </p:txEl>
                                          </p:spTgt>
                                        </p:tgtEl>
                                        <p:attrNameLst>
                                          <p:attrName>ppt_y</p:attrName>
                                        </p:attrNameLst>
                                      </p:cBhvr>
                                      <p:tavLst>
                                        <p:tav tm="100000">
                                          <p:val>
                                            <p:strVal val="0-#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additive="repl">
                                        <p:cTn id="18" dur="1" fill="hold">
                                          <p:stCondLst>
                                            <p:cond delay="0"/>
                                          </p:stCondLst>
                                        </p:cTn>
                                        <p:tgtEl>
                                          <p:spTgt spid="18434">
                                            <p:txEl>
                                              <p:pRg st="2" end="2"/>
                                            </p:txEl>
                                          </p:spTgt>
                                        </p:tgtEl>
                                        <p:attrNameLst>
                                          <p:attrName>style.visibility</p:attrName>
                                        </p:attrNameLst>
                                      </p:cBhvr>
                                      <p:to>
                                        <p:strVal val="visible"/>
                                      </p:to>
                                    </p:set>
                                    <p:anim calcmode="lin" valueType="num">
                                      <p:cBhvr additive="repl">
                                        <p:cTn id="19" dur="500" fill="hold"/>
                                        <p:tgtEl>
                                          <p:spTgt spid="18434">
                                            <p:txEl>
                                              <p:pRg st="2" end="2"/>
                                            </p:txEl>
                                          </p:spTgt>
                                        </p:tgtEl>
                                        <p:attrNameLst>
                                          <p:attrName>ppt_x</p:attrName>
                                        </p:attrNameLst>
                                      </p:cBhvr>
                                      <p:tavLst>
                                        <p:tav tm="100000">
                                          <p:val>
                                            <p:strVal val="0-#ppt_w/2"/>
                                          </p:val>
                                        </p:tav>
                                        <p:tav>
                                          <p:val>
                                            <p:strVal val="#ppt_x"/>
                                          </p:val>
                                        </p:tav>
                                      </p:tavLst>
                                    </p:anim>
                                    <p:anim calcmode="lin" valueType="num">
                                      <p:cBhvr additive="repl">
                                        <p:cTn id="20" dur="500" fill="hold"/>
                                        <p:tgtEl>
                                          <p:spTgt spid="18434">
                                            <p:txEl>
                                              <p:pRg st="2" end="2"/>
                                            </p:txEl>
                                          </p:spTgt>
                                        </p:tgtEl>
                                        <p:attrNameLst>
                                          <p:attrName>ppt_y</p:attrName>
                                        </p:attrNameLst>
                                      </p:cBhvr>
                                      <p:tavLst>
                                        <p:tav tm="100000">
                                          <p:val>
                                            <p:strVal val="0-#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additive="repl">
                                        <p:cTn id="24" dur="1" fill="hold">
                                          <p:stCondLst>
                                            <p:cond delay="0"/>
                                          </p:stCondLst>
                                        </p:cTn>
                                        <p:tgtEl>
                                          <p:spTgt spid="18434">
                                            <p:txEl>
                                              <p:pRg st="3" end="3"/>
                                            </p:txEl>
                                          </p:spTgt>
                                        </p:tgtEl>
                                        <p:attrNameLst>
                                          <p:attrName>style.visibility</p:attrName>
                                        </p:attrNameLst>
                                      </p:cBhvr>
                                      <p:to>
                                        <p:strVal val="visible"/>
                                      </p:to>
                                    </p:set>
                                    <p:anim calcmode="lin" valueType="num">
                                      <p:cBhvr additive="repl">
                                        <p:cTn id="25" dur="500" fill="hold"/>
                                        <p:tgtEl>
                                          <p:spTgt spid="18434">
                                            <p:txEl>
                                              <p:pRg st="3" end="3"/>
                                            </p:txEl>
                                          </p:spTgt>
                                        </p:tgtEl>
                                        <p:attrNameLst>
                                          <p:attrName>ppt_x</p:attrName>
                                        </p:attrNameLst>
                                      </p:cBhvr>
                                      <p:tavLst>
                                        <p:tav tm="100000">
                                          <p:val>
                                            <p:strVal val="0-#ppt_w/2"/>
                                          </p:val>
                                        </p:tav>
                                        <p:tav>
                                          <p:val>
                                            <p:strVal val="#ppt_x"/>
                                          </p:val>
                                        </p:tav>
                                      </p:tavLst>
                                    </p:anim>
                                    <p:anim calcmode="lin" valueType="num">
                                      <p:cBhvr additive="repl">
                                        <p:cTn id="26" dur="500" fill="hold"/>
                                        <p:tgtEl>
                                          <p:spTgt spid="18434">
                                            <p:txEl>
                                              <p:pRg st="3" end="3"/>
                                            </p:txEl>
                                          </p:spTgt>
                                        </p:tgtEl>
                                        <p:attrNameLst>
                                          <p:attrName>ppt_y</p:attrName>
                                        </p:attrNameLst>
                                      </p:cBhvr>
                                      <p:tavLst>
                                        <p:tav tm="100000">
                                          <p:val>
                                            <p:strVal val="0-#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nodeType="clickEffect">
                                  <p:stCondLst>
                                    <p:cond delay="0"/>
                                  </p:stCondLst>
                                  <p:childTnLst>
                                    <p:set>
                                      <p:cBhvr additive="repl">
                                        <p:cTn id="30" dur="1" fill="hold">
                                          <p:stCondLst>
                                            <p:cond delay="0"/>
                                          </p:stCondLst>
                                        </p:cTn>
                                        <p:tgtEl>
                                          <p:spTgt spid="18434">
                                            <p:txEl>
                                              <p:pRg st="4" end="4"/>
                                            </p:txEl>
                                          </p:spTgt>
                                        </p:tgtEl>
                                        <p:attrNameLst>
                                          <p:attrName>style.visibility</p:attrName>
                                        </p:attrNameLst>
                                      </p:cBhvr>
                                      <p:to>
                                        <p:strVal val="visible"/>
                                      </p:to>
                                    </p:set>
                                    <p:anim calcmode="lin" valueType="num">
                                      <p:cBhvr additive="repl">
                                        <p:cTn id="31" dur="500" fill="hold"/>
                                        <p:tgtEl>
                                          <p:spTgt spid="18434">
                                            <p:txEl>
                                              <p:pRg st="4" end="4"/>
                                            </p:txEl>
                                          </p:spTgt>
                                        </p:tgtEl>
                                        <p:attrNameLst>
                                          <p:attrName>ppt_x</p:attrName>
                                        </p:attrNameLst>
                                      </p:cBhvr>
                                      <p:tavLst>
                                        <p:tav tm="100000">
                                          <p:val>
                                            <p:strVal val="0-#ppt_w/2"/>
                                          </p:val>
                                        </p:tav>
                                        <p:tav>
                                          <p:val>
                                            <p:strVal val="#ppt_x"/>
                                          </p:val>
                                        </p:tav>
                                      </p:tavLst>
                                    </p:anim>
                                    <p:anim calcmode="lin" valueType="num">
                                      <p:cBhvr additive="repl">
                                        <p:cTn id="32" dur="500" fill="hold"/>
                                        <p:tgtEl>
                                          <p:spTgt spid="18434">
                                            <p:txEl>
                                              <p:pRg st="4" end="4"/>
                                            </p:txEl>
                                          </p:spTgt>
                                        </p:tgtEl>
                                        <p:attrNameLst>
                                          <p:attrName>ppt_y</p:attrName>
                                        </p:attrNameLst>
                                      </p:cBhvr>
                                      <p:tavLst>
                                        <p:tav tm="100000">
                                          <p:val>
                                            <p:strVal val="0-#ppt_h/2"/>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nodeType="clickEffect">
                                  <p:stCondLst>
                                    <p:cond delay="0"/>
                                  </p:stCondLst>
                                  <p:childTnLst>
                                    <p:set>
                                      <p:cBhvr additive="repl">
                                        <p:cTn id="36" dur="1" fill="hold">
                                          <p:stCondLst>
                                            <p:cond delay="0"/>
                                          </p:stCondLst>
                                        </p:cTn>
                                        <p:tgtEl>
                                          <p:spTgt spid="18434">
                                            <p:txEl>
                                              <p:pRg st="5" end="5"/>
                                            </p:txEl>
                                          </p:spTgt>
                                        </p:tgtEl>
                                        <p:attrNameLst>
                                          <p:attrName>style.visibility</p:attrName>
                                        </p:attrNameLst>
                                      </p:cBhvr>
                                      <p:to>
                                        <p:strVal val="visible"/>
                                      </p:to>
                                    </p:set>
                                    <p:anim calcmode="lin" valueType="num">
                                      <p:cBhvr additive="repl">
                                        <p:cTn id="37" dur="500" fill="hold"/>
                                        <p:tgtEl>
                                          <p:spTgt spid="18434">
                                            <p:txEl>
                                              <p:pRg st="5" end="5"/>
                                            </p:txEl>
                                          </p:spTgt>
                                        </p:tgtEl>
                                        <p:attrNameLst>
                                          <p:attrName>ppt_x</p:attrName>
                                        </p:attrNameLst>
                                      </p:cBhvr>
                                      <p:tavLst>
                                        <p:tav tm="100000">
                                          <p:val>
                                            <p:strVal val="0-#ppt_w/2"/>
                                          </p:val>
                                        </p:tav>
                                        <p:tav>
                                          <p:val>
                                            <p:strVal val="#ppt_x"/>
                                          </p:val>
                                        </p:tav>
                                      </p:tavLst>
                                    </p:anim>
                                    <p:anim calcmode="lin" valueType="num">
                                      <p:cBhvr additive="repl">
                                        <p:cTn id="38" dur="500" fill="hold"/>
                                        <p:tgtEl>
                                          <p:spTgt spid="18434">
                                            <p:txEl>
                                              <p:pRg st="5" end="5"/>
                                            </p:txEl>
                                          </p:spTgt>
                                        </p:tgtEl>
                                        <p:attrNameLst>
                                          <p:attrName>ppt_y</p:attrName>
                                        </p:attrNameLst>
                                      </p:cBhvr>
                                      <p:tavLst>
                                        <p:tav tm="100000">
                                          <p:val>
                                            <p:strVal val="0-#ppt_h/2"/>
                                          </p:val>
                                        </p:tav>
                                        <p:tav>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nodeType="clickEffect">
                                  <p:stCondLst>
                                    <p:cond delay="0"/>
                                  </p:stCondLst>
                                  <p:childTnLst>
                                    <p:set>
                                      <p:cBhvr additive="repl">
                                        <p:cTn id="42" dur="1" fill="hold">
                                          <p:stCondLst>
                                            <p:cond delay="0"/>
                                          </p:stCondLst>
                                        </p:cTn>
                                        <p:tgtEl>
                                          <p:spTgt spid="18434">
                                            <p:txEl>
                                              <p:pRg st="6" end="6"/>
                                            </p:txEl>
                                          </p:spTgt>
                                        </p:tgtEl>
                                        <p:attrNameLst>
                                          <p:attrName>style.visibility</p:attrName>
                                        </p:attrNameLst>
                                      </p:cBhvr>
                                      <p:to>
                                        <p:strVal val="visible"/>
                                      </p:to>
                                    </p:set>
                                    <p:anim calcmode="lin" valueType="num">
                                      <p:cBhvr additive="repl">
                                        <p:cTn id="43" dur="500" fill="hold"/>
                                        <p:tgtEl>
                                          <p:spTgt spid="18434">
                                            <p:txEl>
                                              <p:pRg st="6" end="6"/>
                                            </p:txEl>
                                          </p:spTgt>
                                        </p:tgtEl>
                                        <p:attrNameLst>
                                          <p:attrName>ppt_x</p:attrName>
                                        </p:attrNameLst>
                                      </p:cBhvr>
                                      <p:tavLst>
                                        <p:tav tm="100000">
                                          <p:val>
                                            <p:strVal val="0-#ppt_w/2"/>
                                          </p:val>
                                        </p:tav>
                                        <p:tav>
                                          <p:val>
                                            <p:strVal val="#ppt_x"/>
                                          </p:val>
                                        </p:tav>
                                      </p:tavLst>
                                    </p:anim>
                                    <p:anim calcmode="lin" valueType="num">
                                      <p:cBhvr additive="repl">
                                        <p:cTn id="44" dur="500" fill="hold"/>
                                        <p:tgtEl>
                                          <p:spTgt spid="18434">
                                            <p:txEl>
                                              <p:pRg st="6" end="6"/>
                                            </p:txEl>
                                          </p:spTgt>
                                        </p:tgtEl>
                                        <p:attrNameLst>
                                          <p:attrName>ppt_y</p:attrName>
                                        </p:attrNameLst>
                                      </p:cBhvr>
                                      <p:tavLst>
                                        <p:tav tm="100000">
                                          <p:val>
                                            <p:strVal val="0-#ppt_h/2"/>
                                          </p:val>
                                        </p:tav>
                                        <p:tav>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nodeType="clickEffect">
                                  <p:stCondLst>
                                    <p:cond delay="0"/>
                                  </p:stCondLst>
                                  <p:childTnLst>
                                    <p:set>
                                      <p:cBhvr additive="repl">
                                        <p:cTn id="48" dur="1" fill="hold">
                                          <p:stCondLst>
                                            <p:cond delay="0"/>
                                          </p:stCondLst>
                                        </p:cTn>
                                        <p:tgtEl>
                                          <p:spTgt spid="18434">
                                            <p:txEl>
                                              <p:pRg st="7" end="7"/>
                                            </p:txEl>
                                          </p:spTgt>
                                        </p:tgtEl>
                                        <p:attrNameLst>
                                          <p:attrName>style.visibility</p:attrName>
                                        </p:attrNameLst>
                                      </p:cBhvr>
                                      <p:to>
                                        <p:strVal val="visible"/>
                                      </p:to>
                                    </p:set>
                                    <p:anim calcmode="lin" valueType="num">
                                      <p:cBhvr additive="repl">
                                        <p:cTn id="49" dur="500" fill="hold"/>
                                        <p:tgtEl>
                                          <p:spTgt spid="18434">
                                            <p:txEl>
                                              <p:pRg st="7" end="7"/>
                                            </p:txEl>
                                          </p:spTgt>
                                        </p:tgtEl>
                                        <p:attrNameLst>
                                          <p:attrName>ppt_x</p:attrName>
                                        </p:attrNameLst>
                                      </p:cBhvr>
                                      <p:tavLst>
                                        <p:tav tm="100000">
                                          <p:val>
                                            <p:strVal val="0-#ppt_w/2"/>
                                          </p:val>
                                        </p:tav>
                                        <p:tav>
                                          <p:val>
                                            <p:strVal val="#ppt_x"/>
                                          </p:val>
                                        </p:tav>
                                      </p:tavLst>
                                    </p:anim>
                                    <p:anim calcmode="lin" valueType="num">
                                      <p:cBhvr additive="repl">
                                        <p:cTn id="50" dur="500" fill="hold"/>
                                        <p:tgtEl>
                                          <p:spTgt spid="18434">
                                            <p:txEl>
                                              <p:pRg st="7" end="7"/>
                                            </p:txEl>
                                          </p:spTgt>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7000"/>
                <a:hueMod val="92000"/>
                <a:satMod val="169000"/>
                <a:lumMod val="164000"/>
              </a:schemeClr>
            </a:gs>
            <a:gs pos="90000">
              <a:srgbClr val="002060"/>
            </a:gs>
          </a:gsLst>
          <a:lin ang="6120000" scaled="1"/>
        </a:gra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371600" y="61415"/>
            <a:ext cx="5334000" cy="1143000"/>
          </a:xfrm>
          <a:prstGeom prst="rect">
            <a:avLst/>
          </a:prstGeom>
          <a:gradFill>
            <a:gsLst>
              <a:gs pos="0">
                <a:schemeClr val="bg2">
                  <a:tint val="97000"/>
                  <a:hueMod val="92000"/>
                  <a:satMod val="169000"/>
                  <a:lumMod val="164000"/>
                </a:schemeClr>
              </a:gs>
              <a:gs pos="30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       </a:t>
            </a:r>
            <a:r>
              <a:rPr lang="en-US" sz="4400" b="0" i="0" u="none" strike="noStrike" cap="none" baseline="0" dirty="0" smtClean="0">
                <a:solidFill>
                  <a:srgbClr val="00FFFF"/>
                </a:solidFill>
                <a:latin typeface="Times New Roman"/>
                <a:ea typeface="Times New Roman"/>
                <a:cs typeface="Times New Roman"/>
                <a:sym typeface="Times New Roman"/>
              </a:rPr>
              <a:t>Spiritual </a:t>
            </a:r>
            <a:r>
              <a:rPr lang="en-US" sz="4400" b="0" i="0" u="none" strike="noStrike" cap="none" baseline="0" dirty="0">
                <a:solidFill>
                  <a:srgbClr val="00FFFF"/>
                </a:solidFill>
                <a:latin typeface="Times New Roman"/>
                <a:ea typeface="Times New Roman"/>
                <a:cs typeface="Times New Roman"/>
                <a:sym typeface="Times New Roman"/>
              </a:rPr>
              <a:t>Effect</a:t>
            </a:r>
          </a:p>
        </p:txBody>
      </p:sp>
      <p:sp>
        <p:nvSpPr>
          <p:cNvPr id="132" name="Shape 132"/>
          <p:cNvSpPr txBox="1">
            <a:spLocks noGrp="1"/>
          </p:cNvSpPr>
          <p:nvPr>
            <p:ph type="body" idx="1"/>
          </p:nvPr>
        </p:nvSpPr>
        <p:spPr>
          <a:xfrm>
            <a:off x="685800" y="1204415"/>
            <a:ext cx="7620000" cy="5029200"/>
          </a:xfrm>
          <a:prstGeom prst="rect">
            <a:avLst/>
          </a:prstGeom>
          <a:noFill/>
          <a:ln>
            <a:noFill/>
          </a:ln>
        </p:spPr>
        <p:txBody>
          <a:bodyPr lIns="90000" tIns="46800" rIns="90000" bIns="46800" anchor="t" anchorCtr="0">
            <a:noAutofit/>
          </a:bodyPr>
          <a:lstStyle/>
          <a:p>
            <a:pPr marL="342900" marR="0" lvl="0" indent="-342900" algn="l" rtl="0">
              <a:lnSpc>
                <a:spcPct val="90000"/>
              </a:lnSpc>
              <a:spcBef>
                <a:spcPts val="800"/>
              </a:spcBef>
              <a:spcAft>
                <a:spcPts val="0"/>
              </a:spcAft>
              <a:buClr>
                <a:srgbClr val="00FFFF"/>
              </a:buClr>
              <a:buSzPct val="75520"/>
              <a:buFont typeface="Arial"/>
              <a:buChar char="•"/>
            </a:pPr>
            <a:r>
              <a:rPr lang="en-US" sz="2800" b="0" i="0" u="none" strike="noStrike" cap="none" baseline="0" dirty="0">
                <a:solidFill>
                  <a:schemeClr val="tx1"/>
                </a:solidFill>
                <a:sym typeface="Times New Roman"/>
              </a:rPr>
              <a:t>Removes original and actual </a:t>
            </a:r>
            <a:r>
              <a:rPr lang="en-US" sz="2800" b="0" i="0" u="none" strike="noStrike" cap="none" baseline="0" dirty="0" smtClean="0">
                <a:solidFill>
                  <a:schemeClr val="tx1"/>
                </a:solidFill>
                <a:sym typeface="Times New Roman"/>
              </a:rPr>
              <a:t>sin- CCC 1263, 1265</a:t>
            </a:r>
            <a:endParaRPr lang="en-US" sz="2800" b="0" i="0" u="none" strike="noStrike" cap="none" baseline="0" dirty="0">
              <a:solidFill>
                <a:schemeClr val="tx1"/>
              </a:solidFill>
              <a:sym typeface="Times New Roman"/>
            </a:endParaRPr>
          </a:p>
          <a:p>
            <a:pPr marL="342900" marR="0" lvl="0" indent="-342900" algn="l" rtl="0">
              <a:lnSpc>
                <a:spcPct val="90000"/>
              </a:lnSpc>
              <a:spcBef>
                <a:spcPts val="800"/>
              </a:spcBef>
              <a:spcAft>
                <a:spcPts val="0"/>
              </a:spcAft>
              <a:buClr>
                <a:srgbClr val="00FFFF"/>
              </a:buClr>
              <a:buSzPct val="75520"/>
              <a:buFont typeface="Arial"/>
              <a:buChar char="•"/>
            </a:pPr>
            <a:r>
              <a:rPr lang="en-US" sz="2800" b="0" i="0" u="none" strike="noStrike" cap="none" baseline="0" dirty="0">
                <a:solidFill>
                  <a:schemeClr val="tx1"/>
                </a:solidFill>
                <a:sym typeface="Times New Roman"/>
              </a:rPr>
              <a:t>Causes a new </a:t>
            </a:r>
            <a:r>
              <a:rPr lang="en-US" sz="2800" b="0" i="0" u="none" strike="noStrike" cap="none" baseline="0" dirty="0" smtClean="0">
                <a:solidFill>
                  <a:schemeClr val="tx1"/>
                </a:solidFill>
                <a:sym typeface="Times New Roman"/>
              </a:rPr>
              <a:t>birth,</a:t>
            </a:r>
            <a:r>
              <a:rPr lang="en-US" sz="2800" b="0" i="0" u="none" strike="noStrike" cap="none" dirty="0" smtClean="0">
                <a:solidFill>
                  <a:schemeClr val="tx1"/>
                </a:solidFill>
                <a:sym typeface="Times New Roman"/>
              </a:rPr>
              <a:t> ‘a new creature’</a:t>
            </a:r>
            <a:r>
              <a:rPr lang="en-US" sz="2800" b="0" i="0" u="none" strike="noStrike" cap="none" baseline="0" dirty="0" smtClean="0">
                <a:solidFill>
                  <a:schemeClr val="tx1"/>
                </a:solidFill>
                <a:sym typeface="Times New Roman"/>
              </a:rPr>
              <a:t>-CCC 1215, 1265</a:t>
            </a:r>
            <a:endParaRPr lang="en-US" sz="2800" b="0" i="0" u="none" strike="noStrike" cap="none" baseline="0" dirty="0">
              <a:solidFill>
                <a:schemeClr val="tx1"/>
              </a:solidFill>
              <a:sym typeface="Times New Roman"/>
            </a:endParaRPr>
          </a:p>
          <a:p>
            <a:pPr marL="342900" marR="0" lvl="0" indent="-342900" algn="l" rtl="0">
              <a:lnSpc>
                <a:spcPct val="90000"/>
              </a:lnSpc>
              <a:spcBef>
                <a:spcPts val="800"/>
              </a:spcBef>
              <a:spcAft>
                <a:spcPts val="0"/>
              </a:spcAft>
              <a:buClr>
                <a:srgbClr val="00FFFF"/>
              </a:buClr>
              <a:buSzPct val="75520"/>
              <a:buFont typeface="Arial"/>
              <a:buChar char="•"/>
            </a:pPr>
            <a:r>
              <a:rPr lang="en-US" sz="2800" b="0" i="0" u="none" strike="noStrike" cap="none" baseline="0" dirty="0">
                <a:solidFill>
                  <a:schemeClr val="tx1"/>
                </a:solidFill>
                <a:sym typeface="Times New Roman"/>
              </a:rPr>
              <a:t>Incorporates into Christ’s death and </a:t>
            </a:r>
            <a:r>
              <a:rPr lang="en-US" sz="2800" b="0" i="0" u="none" strike="noStrike" cap="none" baseline="0" dirty="0" smtClean="0">
                <a:solidFill>
                  <a:schemeClr val="tx1"/>
                </a:solidFill>
                <a:sym typeface="Times New Roman"/>
              </a:rPr>
              <a:t>resurrection-CCC 1214</a:t>
            </a:r>
            <a:endParaRPr lang="en-US" sz="2800" b="0" i="0" u="none" strike="noStrike" cap="none" baseline="0" dirty="0">
              <a:solidFill>
                <a:schemeClr val="tx1"/>
              </a:solidFill>
              <a:sym typeface="Times New Roman"/>
            </a:endParaRPr>
          </a:p>
          <a:p>
            <a:pPr marL="342900" marR="0" lvl="0" indent="-342900" algn="l" rtl="0">
              <a:lnSpc>
                <a:spcPct val="90000"/>
              </a:lnSpc>
              <a:spcBef>
                <a:spcPts val="800"/>
              </a:spcBef>
              <a:spcAft>
                <a:spcPts val="0"/>
              </a:spcAft>
              <a:buClr>
                <a:srgbClr val="00FFFF"/>
              </a:buClr>
              <a:buSzPct val="75520"/>
              <a:buFont typeface="Arial"/>
              <a:buChar char="•"/>
            </a:pPr>
            <a:r>
              <a:rPr lang="en-US" sz="2800" b="0" i="0" u="none" strike="noStrike" cap="none" baseline="0" dirty="0">
                <a:solidFill>
                  <a:schemeClr val="tx1"/>
                </a:solidFill>
                <a:sym typeface="Times New Roman"/>
              </a:rPr>
              <a:t>Incorporates into the Body of </a:t>
            </a:r>
            <a:r>
              <a:rPr lang="en-US" sz="2800" b="0" i="0" u="none" strike="noStrike" cap="none" baseline="0" dirty="0" smtClean="0">
                <a:solidFill>
                  <a:schemeClr val="tx1"/>
                </a:solidFill>
                <a:sym typeface="Times New Roman"/>
              </a:rPr>
              <a:t>Christ, the </a:t>
            </a:r>
            <a:r>
              <a:rPr lang="en-US" sz="2800" b="0" i="0" u="none" strike="noStrike" cap="none" baseline="0" dirty="0">
                <a:solidFill>
                  <a:schemeClr val="tx1"/>
                </a:solidFill>
                <a:sym typeface="Times New Roman"/>
              </a:rPr>
              <a:t>Church</a:t>
            </a:r>
            <a:r>
              <a:rPr lang="en-US" sz="2800" b="0" i="0" u="none" strike="noStrike" cap="none" baseline="0" dirty="0" smtClean="0">
                <a:solidFill>
                  <a:schemeClr val="tx1"/>
                </a:solidFill>
                <a:sym typeface="Times New Roman"/>
              </a:rPr>
              <a:t>.-CCC 1267-1270</a:t>
            </a:r>
          </a:p>
          <a:p>
            <a:pPr marL="342900" marR="0" lvl="0" indent="-342900" algn="l" rtl="0">
              <a:lnSpc>
                <a:spcPct val="90000"/>
              </a:lnSpc>
              <a:spcBef>
                <a:spcPts val="800"/>
              </a:spcBef>
              <a:spcAft>
                <a:spcPts val="0"/>
              </a:spcAft>
              <a:buClr>
                <a:srgbClr val="00FFFF"/>
              </a:buClr>
              <a:buSzPct val="75520"/>
              <a:buFont typeface="Arial"/>
              <a:buChar char="•"/>
            </a:pPr>
            <a:r>
              <a:rPr lang="en-US" sz="2800" dirty="0" smtClean="0">
                <a:solidFill>
                  <a:schemeClr val="tx1"/>
                </a:solidFill>
              </a:rPr>
              <a:t>Is a source of spiritual enlightenment.</a:t>
            </a:r>
          </a:p>
          <a:p>
            <a:pPr marL="0" marR="0" lvl="0" indent="0" algn="l" rtl="0">
              <a:lnSpc>
                <a:spcPct val="90000"/>
              </a:lnSpc>
              <a:spcBef>
                <a:spcPts val="800"/>
              </a:spcBef>
              <a:spcAft>
                <a:spcPts val="0"/>
              </a:spcAft>
              <a:buClr>
                <a:srgbClr val="00FFFF"/>
              </a:buClr>
              <a:buSzPct val="75520"/>
              <a:buNone/>
            </a:pPr>
            <a:r>
              <a:rPr lang="en-US" sz="2800" dirty="0">
                <a:solidFill>
                  <a:schemeClr val="tx1"/>
                </a:solidFill>
              </a:rPr>
              <a:t> </a:t>
            </a:r>
            <a:r>
              <a:rPr lang="en-US" sz="2800" dirty="0" smtClean="0">
                <a:solidFill>
                  <a:schemeClr val="tx1"/>
                </a:solidFill>
              </a:rPr>
              <a:t>    – CCC 1216</a:t>
            </a:r>
            <a:endParaRPr lang="en-US" sz="2800" b="0" i="0" u="none" strike="noStrike" cap="none" baseline="0" dirty="0" smtClean="0">
              <a:solidFill>
                <a:schemeClr val="tx1"/>
              </a:solidFill>
              <a:sym typeface="Times New Roman"/>
            </a:endParaRPr>
          </a:p>
          <a:p>
            <a:pPr marL="342900" marR="0" lvl="0" indent="-342900" algn="l" rtl="0">
              <a:lnSpc>
                <a:spcPct val="90000"/>
              </a:lnSpc>
              <a:spcBef>
                <a:spcPts val="800"/>
              </a:spcBef>
              <a:spcAft>
                <a:spcPts val="0"/>
              </a:spcAft>
              <a:buClr>
                <a:srgbClr val="00FFFF"/>
              </a:buClr>
              <a:buSzPct val="75520"/>
              <a:buFont typeface="Arial"/>
              <a:buChar char="•"/>
            </a:pPr>
            <a:r>
              <a:rPr lang="en-US" sz="2800" b="0" i="0" u="none" strike="noStrike" cap="none" baseline="0" dirty="0" smtClean="0">
                <a:solidFill>
                  <a:schemeClr val="tx1"/>
                </a:solidFill>
                <a:sym typeface="Times New Roman"/>
              </a:rPr>
              <a:t>Opens </a:t>
            </a:r>
            <a:r>
              <a:rPr lang="en-US" sz="2800" b="0" i="0" u="none" strike="noStrike" cap="none" baseline="0" dirty="0">
                <a:solidFill>
                  <a:schemeClr val="tx1"/>
                </a:solidFill>
                <a:sym typeface="Times New Roman"/>
              </a:rPr>
              <a:t>door to other </a:t>
            </a:r>
            <a:r>
              <a:rPr lang="en-US" sz="2800" b="0" i="0" u="none" strike="noStrike" cap="none" baseline="0" dirty="0" smtClean="0">
                <a:solidFill>
                  <a:schemeClr val="tx1"/>
                </a:solidFill>
                <a:sym typeface="Times New Roman"/>
              </a:rPr>
              <a:t>sacraments</a:t>
            </a:r>
            <a:r>
              <a:rPr lang="en-US" sz="2800" b="0" i="0" u="none" strike="noStrike" cap="none" dirty="0" smtClean="0">
                <a:solidFill>
                  <a:schemeClr val="tx1"/>
                </a:solidFill>
                <a:sym typeface="Times New Roman"/>
              </a:rPr>
              <a:t> - </a:t>
            </a:r>
            <a:r>
              <a:rPr lang="en-US" sz="2800" b="0" i="0" u="none" strike="noStrike" cap="none" baseline="0" dirty="0" smtClean="0">
                <a:solidFill>
                  <a:schemeClr val="tx1"/>
                </a:solidFill>
                <a:sym typeface="Times New Roman"/>
              </a:rPr>
              <a:t>CCC 1213</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fill="hold"/>
                                        <p:tgtEl>
                                          <p:spTgt spid="1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2">
                                            <p:txEl>
                                              <p:pRg st="1" end="1"/>
                                            </p:txEl>
                                          </p:spTgt>
                                        </p:tgtEl>
                                        <p:attrNameLst>
                                          <p:attrName>style.visibility</p:attrName>
                                        </p:attrNameLst>
                                      </p:cBhvr>
                                      <p:to>
                                        <p:strVal val="visible"/>
                                      </p:to>
                                    </p:set>
                                    <p:anim calcmode="lin" valueType="num">
                                      <p:cBhvr additive="base">
                                        <p:cTn id="13" dur="500" fill="hold"/>
                                        <p:tgtEl>
                                          <p:spTgt spid="1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2">
                                            <p:txEl>
                                              <p:pRg st="2" end="2"/>
                                            </p:txEl>
                                          </p:spTgt>
                                        </p:tgtEl>
                                        <p:attrNameLst>
                                          <p:attrName>style.visibility</p:attrName>
                                        </p:attrNameLst>
                                      </p:cBhvr>
                                      <p:to>
                                        <p:strVal val="visible"/>
                                      </p:to>
                                    </p:set>
                                    <p:anim calcmode="lin" valueType="num">
                                      <p:cBhvr additive="base">
                                        <p:cTn id="19" dur="500" fill="hold"/>
                                        <p:tgtEl>
                                          <p:spTgt spid="1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2">
                                            <p:txEl>
                                              <p:pRg st="3" end="3"/>
                                            </p:txEl>
                                          </p:spTgt>
                                        </p:tgtEl>
                                        <p:attrNameLst>
                                          <p:attrName>style.visibility</p:attrName>
                                        </p:attrNameLst>
                                      </p:cBhvr>
                                      <p:to>
                                        <p:strVal val="visible"/>
                                      </p:to>
                                    </p:set>
                                    <p:anim calcmode="lin" valueType="num">
                                      <p:cBhvr additive="base">
                                        <p:cTn id="25" dur="500" fill="hold"/>
                                        <p:tgtEl>
                                          <p:spTgt spid="1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2">
                                            <p:txEl>
                                              <p:pRg st="4" end="4"/>
                                            </p:txEl>
                                          </p:spTgt>
                                        </p:tgtEl>
                                        <p:attrNameLst>
                                          <p:attrName>style.visibility</p:attrName>
                                        </p:attrNameLst>
                                      </p:cBhvr>
                                      <p:to>
                                        <p:strVal val="visible"/>
                                      </p:to>
                                    </p:set>
                                    <p:anim calcmode="lin" valueType="num">
                                      <p:cBhvr additive="base">
                                        <p:cTn id="31" dur="500" fill="hold"/>
                                        <p:tgtEl>
                                          <p:spTgt spid="1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2">
                                            <p:txEl>
                                              <p:pRg st="5" end="5"/>
                                            </p:txEl>
                                          </p:spTgt>
                                        </p:tgtEl>
                                        <p:attrNameLst>
                                          <p:attrName>style.visibility</p:attrName>
                                        </p:attrNameLst>
                                      </p:cBhvr>
                                      <p:to>
                                        <p:strVal val="visible"/>
                                      </p:to>
                                    </p:set>
                                    <p:anim calcmode="lin" valueType="num">
                                      <p:cBhvr additive="base">
                                        <p:cTn id="35" dur="500" fill="hold"/>
                                        <p:tgtEl>
                                          <p:spTgt spid="13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2">
                                            <p:txEl>
                                              <p:pRg st="6" end="6"/>
                                            </p:txEl>
                                          </p:spTgt>
                                        </p:tgtEl>
                                        <p:attrNameLst>
                                          <p:attrName>style.visibility</p:attrName>
                                        </p:attrNameLst>
                                      </p:cBhvr>
                                      <p:to>
                                        <p:strVal val="visible"/>
                                      </p:to>
                                    </p:set>
                                    <p:anim calcmode="lin" valueType="num">
                                      <p:cBhvr additive="base">
                                        <p:cTn id="41" dur="500" fill="hold"/>
                                        <p:tgtEl>
                                          <p:spTgt spid="13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pattFill prst="zigZag">
          <a:fgClr>
            <a:schemeClr val="accent2"/>
          </a:fgClr>
          <a:bgClr>
            <a:srgbClr val="001132"/>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2438401" cy="1295400"/>
          </a:xfrm>
          <a:gradFill>
            <a:gsLst>
              <a:gs pos="44000">
                <a:srgbClr val="FFC000"/>
              </a:gs>
              <a:gs pos="100000">
                <a:schemeClr val="accent2">
                  <a:lumMod val="60000"/>
                  <a:lumOff val="40000"/>
                </a:schemeClr>
              </a:gs>
            </a:gsLst>
            <a:lin ang="6120000" scaled="1"/>
          </a:gradFill>
        </p:spPr>
        <p:txBody>
          <a:bodyPr/>
          <a:lstStyle/>
          <a:p>
            <a:r>
              <a:rPr lang="en-US" b="1" dirty="0" smtClean="0">
                <a:solidFill>
                  <a:schemeClr val="accent2"/>
                </a:solidFill>
              </a:rPr>
              <a:t>Eucharist</a:t>
            </a:r>
            <a:endParaRPr lang="en-US" b="1" dirty="0">
              <a:solidFill>
                <a:schemeClr val="accent2"/>
              </a:solidFill>
            </a:endParaRPr>
          </a:p>
        </p:txBody>
      </p:sp>
      <p:pic>
        <p:nvPicPr>
          <p:cNvPr id="9" name="Picture 8"/>
          <p:cNvPicPr>
            <a:picLocks noChangeAspect="1"/>
          </p:cNvPicPr>
          <p:nvPr/>
        </p:nvPicPr>
        <p:blipFill>
          <a:blip r:embed="rId2"/>
          <a:stretch>
            <a:fillRect/>
          </a:stretch>
        </p:blipFill>
        <p:spPr>
          <a:xfrm>
            <a:off x="1639570" y="1167188"/>
            <a:ext cx="5864860" cy="4523624"/>
          </a:xfrm>
          <a:prstGeom prst="rect">
            <a:avLst/>
          </a:prstGeom>
        </p:spPr>
      </p:pic>
    </p:spTree>
    <p:extLst>
      <p:ext uri="{BB962C8B-B14F-4D97-AF65-F5344CB8AC3E}">
        <p14:creationId xmlns:p14="http://schemas.microsoft.com/office/powerpoint/2010/main" val="1760426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22000">
              <a:srgbClr val="FFE697"/>
            </a:gs>
          </a:gsLst>
          <a:lin ang="6120000" scaled="1"/>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28650" y="875472"/>
            <a:ext cx="3333750" cy="584775"/>
          </a:xfrm>
          <a:gradFill>
            <a:gsLst>
              <a:gs pos="10000">
                <a:schemeClr val="accent2">
                  <a:lumMod val="75000"/>
                </a:schemeClr>
              </a:gs>
              <a:gs pos="22000">
                <a:srgbClr val="FFE697"/>
              </a:gs>
            </a:gsLst>
            <a:lin ang="6120000" scaled="1"/>
          </a:gradFill>
        </p:spPr>
        <p:txBody>
          <a:bodyPr wrap="square">
            <a:spAutoFit/>
          </a:bodyPr>
          <a:lstStyle/>
          <a:p>
            <a:pPr lvl="0">
              <a:buNone/>
            </a:pPr>
            <a:r>
              <a:rPr lang="en-US" b="1" dirty="0">
                <a:solidFill>
                  <a:schemeClr val="accent2"/>
                </a:solidFill>
              </a:rPr>
              <a:t>The  names</a:t>
            </a:r>
          </a:p>
        </p:txBody>
      </p:sp>
      <p:sp>
        <p:nvSpPr>
          <p:cNvPr id="3" name="Text Placeholder 2"/>
          <p:cNvSpPr txBox="1">
            <a:spLocks noGrp="1"/>
          </p:cNvSpPr>
          <p:nvPr>
            <p:ph type="body" sz="half" idx="1"/>
          </p:nvPr>
        </p:nvSpPr>
        <p:spPr>
          <a:xfrm>
            <a:off x="628650" y="2069996"/>
            <a:ext cx="3867150" cy="3862596"/>
          </a:xfrm>
        </p:spPr>
        <p:txBody>
          <a:bodyPr>
            <a:spAutoFit/>
          </a:bodyPr>
          <a:lstStyle/>
          <a:p>
            <a:pPr marL="0" indent="0"/>
            <a:r>
              <a:rPr lang="en-US" b="1" dirty="0" smtClean="0"/>
              <a:t>Eucharist-Thanksgiving</a:t>
            </a:r>
          </a:p>
          <a:p>
            <a:pPr marL="0" indent="0"/>
            <a:r>
              <a:rPr lang="en-US" b="1" dirty="0" smtClean="0"/>
              <a:t>Mass- </a:t>
            </a:r>
            <a:r>
              <a:rPr lang="en-US" b="1" dirty="0"/>
              <a:t>Latin </a:t>
            </a:r>
            <a:r>
              <a:rPr lang="en-US" b="1" dirty="0" err="1"/>
              <a:t>Missa</a:t>
            </a:r>
            <a:r>
              <a:rPr lang="en-US" b="1" dirty="0"/>
              <a:t>-Dismissed.</a:t>
            </a:r>
          </a:p>
          <a:p>
            <a:pPr marL="0" indent="0"/>
            <a:r>
              <a:rPr lang="en-US" b="1" dirty="0"/>
              <a:t>Liturgy-Public worship.</a:t>
            </a:r>
          </a:p>
          <a:p>
            <a:pPr marL="0" indent="0"/>
            <a:r>
              <a:rPr lang="en-US" b="1" dirty="0"/>
              <a:t>Blessed Sacrament-unique presence, most important, sacrifice as essential worship</a:t>
            </a:r>
          </a:p>
          <a:p>
            <a:pPr marL="0" indent="0"/>
            <a:r>
              <a:rPr lang="en-US" b="1" dirty="0" smtClean="0"/>
              <a:t>Communion-the spiritual effect is emphasized</a:t>
            </a:r>
          </a:p>
          <a:p>
            <a:pPr marL="0" indent="0"/>
            <a:r>
              <a:rPr lang="en-US" b="1" dirty="0" smtClean="0"/>
              <a:t>To </a:t>
            </a:r>
            <a:r>
              <a:rPr lang="en-US" b="1" dirty="0"/>
              <a:t>'say', To 'hear', to 'celebrate', to 'offer' Mass.</a:t>
            </a:r>
          </a:p>
        </p:txBody>
      </p:sp>
      <p:pic>
        <p:nvPicPr>
          <p:cNvPr id="8" name="Online Image Placeholder 7"/>
          <p:cNvPicPr>
            <a:picLocks noGrp="1" noChangeAspect="1"/>
          </p:cNvPicPr>
          <p:nvPr>
            <p:ph type="clipArt" sz="half" idx="2"/>
          </p:nvPr>
        </p:nvPicPr>
        <p:blipFill>
          <a:blip r:embed="rId3"/>
          <a:stretch>
            <a:fillRect/>
          </a:stretch>
        </p:blipFill>
        <p:spPr>
          <a:xfrm>
            <a:off x="4800600" y="1825625"/>
            <a:ext cx="3429000" cy="4446984"/>
          </a:xfrm>
          <a:prstGeom prst="rect">
            <a:avLst/>
          </a:prstGeom>
        </p:spPr>
      </p:pic>
    </p:spTree>
    <p:extLst>
      <p:ext uri="{BB962C8B-B14F-4D97-AF65-F5344CB8AC3E}">
        <p14:creationId xmlns:p14="http://schemas.microsoft.com/office/powerpoint/2010/main" val="99793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40000"/>
                <a:lumOff val="60000"/>
              </a:schemeClr>
            </a:gs>
            <a:gs pos="32000">
              <a:srgbClr val="FFE697"/>
            </a:gs>
          </a:gsLst>
          <a:lin ang="6120000" scaled="1"/>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41160" y="1240850"/>
            <a:ext cx="2667000" cy="584775"/>
          </a:xfrm>
          <a:gradFill>
            <a:gsLst>
              <a:gs pos="10000">
                <a:schemeClr val="accent2">
                  <a:lumMod val="40000"/>
                  <a:lumOff val="60000"/>
                </a:schemeClr>
              </a:gs>
              <a:gs pos="32000">
                <a:srgbClr val="FFE697"/>
              </a:gs>
            </a:gsLst>
            <a:lin ang="6120000" scaled="1"/>
          </a:gradFill>
        </p:spPr>
        <p:txBody>
          <a:bodyPr wrap="square">
            <a:spAutoFit/>
          </a:bodyPr>
          <a:lstStyle/>
          <a:p>
            <a:pPr lvl="0">
              <a:buNone/>
            </a:pPr>
            <a:r>
              <a:rPr lang="en-US" b="1" dirty="0">
                <a:solidFill>
                  <a:schemeClr val="accent2"/>
                </a:solidFill>
              </a:rPr>
              <a:t>Minister</a:t>
            </a:r>
          </a:p>
        </p:txBody>
      </p:sp>
      <p:sp>
        <p:nvSpPr>
          <p:cNvPr id="3" name="Text Placeholder 2"/>
          <p:cNvSpPr txBox="1">
            <a:spLocks noGrp="1"/>
          </p:cNvSpPr>
          <p:nvPr>
            <p:ph type="body" sz="half" idx="1"/>
          </p:nvPr>
        </p:nvSpPr>
        <p:spPr/>
        <p:txBody>
          <a:bodyPr/>
          <a:lstStyle/>
          <a:p>
            <a:pPr marL="0" indent="0"/>
            <a:r>
              <a:rPr lang="en-US" b="1" dirty="0"/>
              <a:t>Priest- The primary function of the Biblical priest was to offer sacrifice.</a:t>
            </a:r>
          </a:p>
          <a:p>
            <a:pPr marL="0" indent="0"/>
            <a:r>
              <a:rPr lang="en-US" b="1" dirty="0"/>
              <a:t> The Mass is a sacrificial offering therefore it is 'offered' by a priest or bishop.</a:t>
            </a:r>
          </a:p>
          <a:p>
            <a:pPr marL="0" indent="0"/>
            <a:r>
              <a:rPr lang="en-US" b="1" dirty="0"/>
              <a:t>The priest acts </a:t>
            </a:r>
            <a:r>
              <a:rPr lang="en-US" b="1" dirty="0" err="1"/>
              <a:t>En</a:t>
            </a:r>
            <a:r>
              <a:rPr lang="en-US" b="1" dirty="0"/>
              <a:t> Persona Christi at Mass in a unique way- during the words of the Last Supper he becomes part of the sign.</a:t>
            </a:r>
          </a:p>
        </p:txBody>
      </p:sp>
      <p:pic>
        <p:nvPicPr>
          <p:cNvPr id="5" name="Picture 4"/>
          <p:cNvPicPr>
            <a:picLocks noChangeAspect="1"/>
          </p:cNvPicPr>
          <p:nvPr/>
        </p:nvPicPr>
        <p:blipFill>
          <a:blip r:embed="rId3"/>
          <a:stretch>
            <a:fillRect/>
          </a:stretch>
        </p:blipFill>
        <p:spPr>
          <a:xfrm>
            <a:off x="4495800" y="2362200"/>
            <a:ext cx="4288747" cy="2583970"/>
          </a:xfrm>
          <a:prstGeom prst="rect">
            <a:avLst/>
          </a:prstGeom>
        </p:spPr>
      </p:pic>
    </p:spTree>
    <p:extLst>
      <p:ext uri="{BB962C8B-B14F-4D97-AF65-F5344CB8AC3E}">
        <p14:creationId xmlns:p14="http://schemas.microsoft.com/office/powerpoint/2010/main" val="205625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40000"/>
                <a:lumOff val="60000"/>
              </a:schemeClr>
            </a:gs>
            <a:gs pos="100000">
              <a:srgbClr val="FFE697"/>
            </a:gs>
          </a:gsLst>
          <a:lin ang="6120000" scaled="1"/>
        </a:gra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62000" y="843036"/>
            <a:ext cx="2186646" cy="762000"/>
          </a:xfrm>
          <a:gradFill>
            <a:gsLst>
              <a:gs pos="10000">
                <a:schemeClr val="accent2">
                  <a:lumMod val="40000"/>
                  <a:lumOff val="60000"/>
                </a:schemeClr>
              </a:gs>
              <a:gs pos="100000">
                <a:srgbClr val="FFE697"/>
              </a:gs>
            </a:gsLst>
            <a:lin ang="6120000" scaled="1"/>
          </a:gradFill>
        </p:spPr>
        <p:txBody>
          <a:bodyPr/>
          <a:lstStyle/>
          <a:p>
            <a:pPr lvl="0">
              <a:buNone/>
            </a:pPr>
            <a:r>
              <a:rPr lang="en-US" b="1" dirty="0">
                <a:solidFill>
                  <a:schemeClr val="accent2"/>
                </a:solidFill>
              </a:rPr>
              <a:t>Matter</a:t>
            </a:r>
          </a:p>
        </p:txBody>
      </p:sp>
      <p:sp>
        <p:nvSpPr>
          <p:cNvPr id="3" name="Text Placeholder 2"/>
          <p:cNvSpPr txBox="1">
            <a:spLocks noGrp="1"/>
          </p:cNvSpPr>
          <p:nvPr>
            <p:ph type="body" idx="4294967295"/>
          </p:nvPr>
        </p:nvSpPr>
        <p:spPr>
          <a:xfrm>
            <a:off x="457200" y="1828800"/>
            <a:ext cx="8228766" cy="4444031"/>
          </a:xfrm>
        </p:spPr>
        <p:txBody>
          <a:bodyPr>
            <a:normAutofit lnSpcReduction="10000"/>
          </a:bodyPr>
          <a:lstStyle/>
          <a:p>
            <a:pPr marL="0" indent="0"/>
            <a:r>
              <a:rPr lang="en-US" b="1" dirty="0"/>
              <a:t>Unleavened Bread-Wine</a:t>
            </a:r>
          </a:p>
          <a:p>
            <a:pPr marL="0" indent="0"/>
            <a:r>
              <a:rPr lang="en-US" sz="1814" b="1" dirty="0"/>
              <a:t> What kind of bread must be used to celebrate the Eucharist?</a:t>
            </a:r>
            <a:br>
              <a:rPr lang="en-US" sz="1814" b="1" dirty="0"/>
            </a:br>
            <a:r>
              <a:rPr lang="en-US" sz="1814" b="1" dirty="0"/>
              <a:t>The bread used to celebrate the Eucharist must be made only of wheat flour and water. Nothing else may be substituted or added. (1412)</a:t>
            </a:r>
          </a:p>
          <a:p>
            <a:pPr marL="0" indent="0"/>
            <a:r>
              <a:rPr lang="en-US" sz="1814" b="1" dirty="0"/>
              <a:t> What kind of wine must be used to celebrate the Eucharist?</a:t>
            </a:r>
            <a:br>
              <a:rPr lang="en-US" sz="1814" b="1" dirty="0"/>
            </a:br>
            <a:r>
              <a:rPr lang="en-US" sz="1814" b="1" dirty="0"/>
              <a:t>Pure, natural grape wine must be used to celebrate the Eucharist. Such wine, made for sacramental purposes, should be clearly designated as altar wine. (1412)</a:t>
            </a:r>
          </a:p>
          <a:p>
            <a:pPr marL="0" indent="0"/>
            <a:r>
              <a:rPr lang="en-US" sz="2177" b="1" dirty="0"/>
              <a:t>Bread is a staple diet-universal food. Wine is also universal</a:t>
            </a:r>
          </a:p>
          <a:p>
            <a:pPr marL="0" indent="0"/>
            <a:r>
              <a:rPr lang="en-US" sz="2177" b="1" dirty="0"/>
              <a:t>Out of many come one, grains, grapes</a:t>
            </a:r>
          </a:p>
          <a:p>
            <a:pPr marL="0" indent="0"/>
            <a:r>
              <a:rPr lang="en-US" sz="2177" b="1" dirty="0"/>
              <a:t>Sacrificial-the work of human hands. Both crushed and reconfigured</a:t>
            </a:r>
          </a:p>
          <a:p>
            <a:pPr marL="0" indent="0"/>
            <a:r>
              <a:rPr lang="en-US" sz="2177" b="1" dirty="0"/>
              <a:t>Passover</a:t>
            </a:r>
          </a:p>
        </p:txBody>
      </p:sp>
    </p:spTree>
    <p:extLst>
      <p:ext uri="{BB962C8B-B14F-4D97-AF65-F5344CB8AC3E}">
        <p14:creationId xmlns:p14="http://schemas.microsoft.com/office/powerpoint/2010/main" val="393315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accent2">
                <a:lumMod val="40000"/>
                <a:lumOff val="60000"/>
              </a:schemeClr>
            </a:gs>
            <a:gs pos="100000">
              <a:srgbClr val="FFE697"/>
            </a:gs>
          </a:gsLst>
          <a:lin ang="6120000" scaled="1"/>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381000"/>
            <a:ext cx="6554867" cy="1524000"/>
          </a:xfrm>
          <a:gradFill>
            <a:gsLst>
              <a:gs pos="10000">
                <a:schemeClr val="accent2">
                  <a:lumMod val="40000"/>
                  <a:lumOff val="60000"/>
                </a:schemeClr>
              </a:gs>
              <a:gs pos="100000">
                <a:srgbClr val="FFE697"/>
              </a:gs>
            </a:gsLst>
            <a:lin ang="6120000" scaled="1"/>
          </a:gradFill>
        </p:spPr>
        <p:txBody>
          <a:bodyPr wrap="square">
            <a:spAutoFit/>
          </a:bodyPr>
          <a:lstStyle/>
          <a:p>
            <a:pPr lvl="0">
              <a:buNone/>
            </a:pPr>
            <a:r>
              <a:rPr lang="en-US" b="1" dirty="0">
                <a:solidFill>
                  <a:schemeClr val="accent2"/>
                </a:solidFill>
              </a:rPr>
              <a:t>Form</a:t>
            </a:r>
          </a:p>
        </p:txBody>
      </p:sp>
      <p:pic>
        <p:nvPicPr>
          <p:cNvPr id="6" name="Content Placeholder 5"/>
          <p:cNvPicPr>
            <a:picLocks noGrp="1" noChangeAspect="1"/>
          </p:cNvPicPr>
          <p:nvPr>
            <p:ph sz="half" idx="13"/>
          </p:nvPr>
        </p:nvPicPr>
        <p:blipFill>
          <a:blip r:embed="rId3"/>
          <a:stretch>
            <a:fillRect/>
          </a:stretch>
        </p:blipFill>
        <p:spPr>
          <a:xfrm>
            <a:off x="533400" y="2772992"/>
            <a:ext cx="3949700" cy="3028103"/>
          </a:xfrm>
          <a:prstGeom prst="rect">
            <a:avLst/>
          </a:prstGeom>
        </p:spPr>
      </p:pic>
      <p:sp>
        <p:nvSpPr>
          <p:cNvPr id="3" name="Text Placeholder 2"/>
          <p:cNvSpPr txBox="1">
            <a:spLocks noGrp="1"/>
          </p:cNvSpPr>
          <p:nvPr>
            <p:ph sz="quarter" idx="4"/>
          </p:nvPr>
        </p:nvSpPr>
        <p:spPr>
          <a:xfrm>
            <a:off x="4724400" y="1900538"/>
            <a:ext cx="3948238" cy="4225324"/>
          </a:xfrm>
        </p:spPr>
        <p:txBody>
          <a:bodyPr>
            <a:spAutoFit/>
          </a:bodyPr>
          <a:lstStyle/>
          <a:p>
            <a:pPr marL="0" indent="0"/>
            <a:r>
              <a:rPr lang="en-US" sz="3628" dirty="0" smtClean="0"/>
              <a:t>Eucharistic Prayer</a:t>
            </a:r>
          </a:p>
          <a:p>
            <a:pPr marL="0" indent="0"/>
            <a:r>
              <a:rPr lang="en-US" sz="3628" dirty="0" smtClean="0"/>
              <a:t>The </a:t>
            </a:r>
            <a:r>
              <a:rPr lang="en-US" sz="3628" dirty="0"/>
              <a:t>Words of the Last Supper</a:t>
            </a:r>
          </a:p>
          <a:p>
            <a:pPr marL="0" indent="0"/>
            <a:r>
              <a:rPr lang="en-US" dirty="0"/>
              <a:t> </a:t>
            </a:r>
            <a:r>
              <a:rPr lang="en-US" sz="2400" dirty="0"/>
              <a:t>The words of Consecration	,	</a:t>
            </a:r>
          </a:p>
          <a:p>
            <a:pPr marL="457200" lvl="2" indent="0" hangingPunct="0"/>
            <a:r>
              <a:rPr lang="en-US" sz="2200" dirty="0"/>
              <a:t>“This is my Body, This is my Blood”</a:t>
            </a:r>
          </a:p>
        </p:txBody>
      </p:sp>
    </p:spTree>
    <p:extLst>
      <p:ext uri="{BB962C8B-B14F-4D97-AF65-F5344CB8AC3E}">
        <p14:creationId xmlns:p14="http://schemas.microsoft.com/office/powerpoint/2010/main" val="15780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40000"/>
                <a:lumOff val="60000"/>
              </a:schemeClr>
            </a:gs>
            <a:gs pos="100000">
              <a:srgbClr val="FFE697"/>
            </a:gs>
          </a:gsLst>
          <a:lin ang="6120000" scaled="1"/>
        </a:gra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62000" y="457200"/>
            <a:ext cx="6629400" cy="584775"/>
          </a:xfrm>
          <a:gradFill>
            <a:gsLst>
              <a:gs pos="10000">
                <a:schemeClr val="accent2">
                  <a:lumMod val="40000"/>
                  <a:lumOff val="60000"/>
                </a:schemeClr>
              </a:gs>
              <a:gs pos="100000">
                <a:srgbClr val="FFE697"/>
              </a:gs>
            </a:gsLst>
            <a:lin ang="6120000" scaled="1"/>
          </a:gradFill>
        </p:spPr>
        <p:txBody>
          <a:bodyPr wrap="square">
            <a:spAutoFit/>
          </a:bodyPr>
          <a:lstStyle/>
          <a:p>
            <a:pPr lvl="0">
              <a:buNone/>
            </a:pPr>
            <a:r>
              <a:rPr lang="en-US" b="1" dirty="0" smtClean="0">
                <a:solidFill>
                  <a:schemeClr val="accent2"/>
                </a:solidFill>
              </a:rPr>
              <a:t>Effect and Fruits </a:t>
            </a:r>
            <a:r>
              <a:rPr lang="en-US" sz="2400" b="1" dirty="0" smtClean="0">
                <a:solidFill>
                  <a:schemeClr val="accent2"/>
                </a:solidFill>
              </a:rPr>
              <a:t>CCC 1391-1401</a:t>
            </a:r>
            <a:endParaRPr lang="en-US" sz="2400" b="1" dirty="0">
              <a:solidFill>
                <a:schemeClr val="accent2"/>
              </a:solidFill>
            </a:endParaRPr>
          </a:p>
        </p:txBody>
      </p:sp>
      <p:sp>
        <p:nvSpPr>
          <p:cNvPr id="3" name="Text Placeholder 2"/>
          <p:cNvSpPr txBox="1">
            <a:spLocks noGrp="1"/>
          </p:cNvSpPr>
          <p:nvPr>
            <p:ph type="body" idx="4294967295"/>
          </p:nvPr>
        </p:nvSpPr>
        <p:spPr>
          <a:xfrm>
            <a:off x="533400" y="1371600"/>
            <a:ext cx="8228766" cy="5059847"/>
          </a:xfrm>
        </p:spPr>
        <p:txBody>
          <a:bodyPr>
            <a:spAutoFit/>
          </a:bodyPr>
          <a:lstStyle/>
          <a:p>
            <a:pPr marL="0" indent="0"/>
            <a:r>
              <a:rPr lang="en-US" sz="2400" b="1" dirty="0">
                <a:solidFill>
                  <a:schemeClr val="accent2"/>
                </a:solidFill>
                <a:latin typeface="Arial" panose="020B0604020202020204" pitchFamily="34" charset="0"/>
                <a:cs typeface="Arial" panose="020B0604020202020204" pitchFamily="34" charset="0"/>
              </a:rPr>
              <a:t>Unseen reality-”Real Presence” bread and wine changed into B.B.S.D. Of Jesus.</a:t>
            </a:r>
          </a:p>
          <a:p>
            <a:pPr marL="0" indent="0"/>
            <a:r>
              <a:rPr lang="en-US" sz="2400" b="1" dirty="0">
                <a:solidFill>
                  <a:schemeClr val="accent2"/>
                </a:solidFill>
                <a:latin typeface="Arial" panose="020B0604020202020204" pitchFamily="34" charset="0"/>
                <a:cs typeface="Arial" panose="020B0604020202020204" pitchFamily="34" charset="0"/>
              </a:rPr>
              <a:t>The Eucharist brings about unity</a:t>
            </a:r>
          </a:p>
          <a:p>
            <a:pPr marL="0" lvl="1" indent="0" hangingPunct="0"/>
            <a:r>
              <a:rPr lang="en-US" sz="2400" b="1" dirty="0">
                <a:solidFill>
                  <a:schemeClr val="accent2"/>
                </a:solidFill>
                <a:latin typeface="Arial" panose="020B0604020202020204" pitchFamily="34" charset="0"/>
                <a:cs typeface="Arial" panose="020B0604020202020204" pitchFamily="34" charset="0"/>
              </a:rPr>
              <a:t>With Christ-”I am in you and you are in me”(Communion)</a:t>
            </a:r>
          </a:p>
          <a:p>
            <a:pPr marL="0" lvl="1" indent="0" hangingPunct="0"/>
            <a:r>
              <a:rPr lang="en-US" sz="2400" b="1" dirty="0">
                <a:solidFill>
                  <a:schemeClr val="accent2"/>
                </a:solidFill>
                <a:latin typeface="Arial" panose="020B0604020202020204" pitchFamily="34" charset="0"/>
                <a:cs typeface="Arial" panose="020B0604020202020204" pitchFamily="34" charset="0"/>
              </a:rPr>
              <a:t>Marital-Church as spouse as bride receives His body</a:t>
            </a:r>
          </a:p>
          <a:p>
            <a:pPr marL="0" lvl="1" indent="0" hangingPunct="0"/>
            <a:r>
              <a:rPr lang="en-US" sz="2400" b="1" dirty="0">
                <a:solidFill>
                  <a:schemeClr val="accent2"/>
                </a:solidFill>
                <a:latin typeface="Arial" panose="020B0604020202020204" pitchFamily="34" charset="0"/>
                <a:cs typeface="Arial" panose="020B0604020202020204" pitchFamily="34" charset="0"/>
              </a:rPr>
              <a:t>Unity with each other as the Body of Christ, “Though we are many we are one body in Christ”</a:t>
            </a:r>
          </a:p>
          <a:p>
            <a:pPr marL="0" lvl="1" indent="0" hangingPunct="0"/>
            <a:r>
              <a:rPr lang="en-US" sz="2400" b="1" dirty="0">
                <a:solidFill>
                  <a:schemeClr val="accent2"/>
                </a:solidFill>
                <a:latin typeface="Arial" panose="020B0604020202020204" pitchFamily="34" charset="0"/>
                <a:cs typeface="Arial" panose="020B0604020202020204" pitchFamily="34" charset="0"/>
              </a:rPr>
              <a:t>Forgiveness of Venial sins</a:t>
            </a:r>
          </a:p>
          <a:p>
            <a:pPr marL="0" lvl="1" indent="0" hangingPunct="0"/>
            <a:r>
              <a:rPr lang="en-US" sz="2400" b="1" dirty="0">
                <a:solidFill>
                  <a:schemeClr val="accent2"/>
                </a:solidFill>
                <a:latin typeface="Arial" panose="020B0604020202020204" pitchFamily="34" charset="0"/>
                <a:cs typeface="Arial" panose="020B0604020202020204" pitchFamily="34" charset="0"/>
              </a:rPr>
              <a:t>Strengthens individual, and bond of Church-Nourishment</a:t>
            </a:r>
          </a:p>
        </p:txBody>
      </p:sp>
    </p:spTree>
    <p:extLst>
      <p:ext uri="{BB962C8B-B14F-4D97-AF65-F5344CB8AC3E}">
        <p14:creationId xmlns:p14="http://schemas.microsoft.com/office/powerpoint/2010/main" val="293032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40000"/>
                <a:lumOff val="60000"/>
              </a:schemeClr>
            </a:gs>
            <a:gs pos="100000">
              <a:srgbClr val="FFE697"/>
            </a:gs>
          </a:gsLst>
          <a:lin ang="6120000" scaled="1"/>
        </a:gra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798" y="632381"/>
            <a:ext cx="8053771" cy="584775"/>
          </a:xfrm>
          <a:gradFill>
            <a:gsLst>
              <a:gs pos="10000">
                <a:schemeClr val="accent2">
                  <a:lumMod val="40000"/>
                  <a:lumOff val="60000"/>
                </a:schemeClr>
              </a:gs>
              <a:gs pos="100000">
                <a:srgbClr val="FFE697"/>
              </a:gs>
            </a:gsLst>
            <a:lin ang="6120000" scaled="1"/>
          </a:gradFill>
        </p:spPr>
        <p:txBody>
          <a:bodyPr>
            <a:spAutoFit/>
          </a:bodyPr>
          <a:lstStyle/>
          <a:p>
            <a:pPr lvl="0">
              <a:buNone/>
            </a:pPr>
            <a:r>
              <a:rPr lang="en-US" b="1" dirty="0">
                <a:solidFill>
                  <a:schemeClr val="accent2"/>
                </a:solidFill>
              </a:rPr>
              <a:t>Proper</a:t>
            </a:r>
            <a:r>
              <a:rPr lang="en-US" dirty="0"/>
              <a:t> </a:t>
            </a:r>
            <a:r>
              <a:rPr lang="en-US" dirty="0">
                <a:solidFill>
                  <a:schemeClr val="accent2"/>
                </a:solidFill>
              </a:rPr>
              <a:t>Disposition</a:t>
            </a:r>
          </a:p>
        </p:txBody>
      </p:sp>
      <p:sp>
        <p:nvSpPr>
          <p:cNvPr id="3" name="Text Placeholder 2"/>
          <p:cNvSpPr txBox="1">
            <a:spLocks noGrp="1"/>
          </p:cNvSpPr>
          <p:nvPr>
            <p:ph type="body" idx="4294967295"/>
          </p:nvPr>
        </p:nvSpPr>
        <p:spPr>
          <a:xfrm>
            <a:off x="424798" y="1217156"/>
            <a:ext cx="8228766" cy="4911653"/>
          </a:xfrm>
        </p:spPr>
        <p:txBody>
          <a:bodyPr>
            <a:normAutofit/>
          </a:bodyPr>
          <a:lstStyle/>
          <a:p>
            <a:pPr marL="0" indent="0">
              <a:buNone/>
            </a:pPr>
            <a:r>
              <a:rPr lang="en-US" sz="2400" dirty="0">
                <a:latin typeface="Arial" panose="020B0604020202020204" pitchFamily="34" charset="0"/>
                <a:cs typeface="Arial" panose="020B0604020202020204" pitchFamily="34" charset="0"/>
              </a:rPr>
              <a:t>To receive one must be...</a:t>
            </a:r>
          </a:p>
          <a:p>
            <a:pPr marL="0" indent="0"/>
            <a:r>
              <a:rPr lang="en-US" sz="2400" dirty="0">
                <a:latin typeface="Arial" panose="020B0604020202020204" pitchFamily="34" charset="0"/>
                <a:cs typeface="Arial" panose="020B0604020202020204" pitchFamily="34" charset="0"/>
              </a:rPr>
              <a:t>Baptized Catholic</a:t>
            </a:r>
          </a:p>
          <a:p>
            <a:pPr marL="0" indent="0"/>
            <a:r>
              <a:rPr lang="en-US" sz="2400" dirty="0">
                <a:latin typeface="Arial" panose="020B0604020202020204" pitchFamily="34" charset="0"/>
                <a:cs typeface="Arial" panose="020B0604020202020204" pitchFamily="34" charset="0"/>
              </a:rPr>
              <a:t>In a state of grace-not aware of any grave sins(Mortal sins)  that have not yet been confessed in the sacrament of confession</a:t>
            </a:r>
          </a:p>
          <a:p>
            <a:pPr marL="0" indent="0"/>
            <a:r>
              <a:rPr lang="en-US" sz="2400" dirty="0">
                <a:latin typeface="Arial" panose="020B0604020202020204" pitchFamily="34" charset="0"/>
                <a:cs typeface="Arial" panose="020B0604020202020204" pitchFamily="34" charset="0"/>
              </a:rPr>
              <a:t>Fasted for at least one hour before receiving</a:t>
            </a:r>
          </a:p>
          <a:p>
            <a:pPr marL="0" indent="0"/>
            <a:r>
              <a:rPr lang="en-US" sz="2400" dirty="0">
                <a:latin typeface="Arial" panose="020B0604020202020204" pitchFamily="34" charset="0"/>
                <a:cs typeface="Arial" panose="020B0604020202020204" pitchFamily="34" charset="0"/>
              </a:rPr>
              <a:t>Prepare oneself through quiet reflection-spiritual openness</a:t>
            </a:r>
          </a:p>
          <a:p>
            <a:pPr marL="0" indent="0"/>
            <a:r>
              <a:rPr lang="en-US" sz="2400" dirty="0">
                <a:latin typeface="Arial" panose="020B0604020202020204" pitchFamily="34" charset="0"/>
                <a:cs typeface="Arial" panose="020B0604020202020204" pitchFamily="34" charset="0"/>
              </a:rPr>
              <a:t>Belief-Not just in the Real Presence but in </a:t>
            </a:r>
            <a:r>
              <a:rPr lang="en-US" sz="2400" i="1" dirty="0">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that the Church teaches. “Amen”.</a:t>
            </a:r>
          </a:p>
        </p:txBody>
      </p:sp>
    </p:spTree>
    <p:extLst>
      <p:ext uri="{BB962C8B-B14F-4D97-AF65-F5344CB8AC3E}">
        <p14:creationId xmlns:p14="http://schemas.microsoft.com/office/powerpoint/2010/main" val="318088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accent2">
                <a:lumMod val="50000"/>
              </a:schemeClr>
            </a:gs>
            <a:gs pos="100000">
              <a:srgbClr val="996600"/>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936339" cy="990600"/>
          </a:xfrm>
          <a:gradFill>
            <a:gsLst>
              <a:gs pos="10000">
                <a:schemeClr val="accent2">
                  <a:lumMod val="50000"/>
                </a:schemeClr>
              </a:gs>
              <a:gs pos="100000">
                <a:srgbClr val="996600"/>
              </a:gs>
            </a:gsLst>
            <a:lin ang="6120000" scaled="1"/>
          </a:gradFill>
        </p:spPr>
        <p:txBody>
          <a:bodyPr/>
          <a:lstStyle/>
          <a:p>
            <a:r>
              <a:rPr lang="en-US" dirty="0" smtClean="0"/>
              <a:t>Eucharist in Scripture</a:t>
            </a:r>
            <a:endParaRPr lang="en-US" dirty="0"/>
          </a:p>
        </p:txBody>
      </p:sp>
      <p:sp>
        <p:nvSpPr>
          <p:cNvPr id="4" name="Content Placeholder 3"/>
          <p:cNvSpPr>
            <a:spLocks noGrp="1"/>
          </p:cNvSpPr>
          <p:nvPr>
            <p:ph sz="half" idx="13"/>
          </p:nvPr>
        </p:nvSpPr>
        <p:spPr>
          <a:xfrm>
            <a:off x="4595369" y="1371600"/>
            <a:ext cx="3949967" cy="5486400"/>
          </a:xfrm>
        </p:spPr>
        <p:txBody>
          <a:bodyPr>
            <a:normAutofit fontScale="70000" lnSpcReduction="20000"/>
          </a:bodyPr>
          <a:lstStyle/>
          <a:p>
            <a:pPr fontAlgn="base"/>
            <a:r>
              <a:rPr lang="en-US" sz="2900" dirty="0">
                <a:solidFill>
                  <a:srgbClr val="FFFF00"/>
                </a:solidFill>
              </a:rPr>
              <a:t>Lk 2 The Manger</a:t>
            </a:r>
          </a:p>
          <a:p>
            <a:pPr fontAlgn="base"/>
            <a:r>
              <a:rPr lang="en-US" sz="2900" dirty="0">
                <a:solidFill>
                  <a:srgbClr val="FFFF00"/>
                </a:solidFill>
              </a:rPr>
              <a:t>Lk 24 The Eucharist at Emmaus</a:t>
            </a:r>
          </a:p>
          <a:p>
            <a:pPr fontAlgn="base"/>
            <a:r>
              <a:rPr lang="en-US" sz="2900" dirty="0" err="1">
                <a:solidFill>
                  <a:srgbClr val="FFFF00"/>
                </a:solidFill>
              </a:rPr>
              <a:t>Jn</a:t>
            </a:r>
            <a:r>
              <a:rPr lang="en-US" sz="2900" dirty="0">
                <a:solidFill>
                  <a:srgbClr val="FFFF00"/>
                </a:solidFill>
              </a:rPr>
              <a:t> 2 The Wedding at Cana</a:t>
            </a:r>
          </a:p>
          <a:p>
            <a:pPr fontAlgn="base"/>
            <a:r>
              <a:rPr lang="en-US" sz="2900" dirty="0" err="1">
                <a:solidFill>
                  <a:srgbClr val="FFFF00"/>
                </a:solidFill>
              </a:rPr>
              <a:t>Jn</a:t>
            </a:r>
            <a:r>
              <a:rPr lang="en-US" sz="2900" dirty="0">
                <a:solidFill>
                  <a:srgbClr val="FFFF00"/>
                </a:solidFill>
              </a:rPr>
              <a:t> 6 The Multiplication of the Loaves</a:t>
            </a:r>
          </a:p>
          <a:p>
            <a:pPr fontAlgn="base"/>
            <a:r>
              <a:rPr lang="en-US" sz="2900" dirty="0" err="1">
                <a:solidFill>
                  <a:srgbClr val="FFFF00"/>
                </a:solidFill>
              </a:rPr>
              <a:t>Jn</a:t>
            </a:r>
            <a:r>
              <a:rPr lang="en-US" sz="2900" dirty="0">
                <a:solidFill>
                  <a:srgbClr val="FFFF00"/>
                </a:solidFill>
              </a:rPr>
              <a:t> 6 The Bread of Life Discourse</a:t>
            </a:r>
          </a:p>
          <a:p>
            <a:pPr fontAlgn="base"/>
            <a:r>
              <a:rPr lang="en-US" sz="2900" dirty="0">
                <a:solidFill>
                  <a:srgbClr val="FFFF00"/>
                </a:solidFill>
              </a:rPr>
              <a:t>Mt 26 Institution of the Eucharist at the Last Supper</a:t>
            </a:r>
          </a:p>
          <a:p>
            <a:pPr fontAlgn="base"/>
            <a:r>
              <a:rPr lang="en-US" sz="2900" dirty="0">
                <a:solidFill>
                  <a:srgbClr val="FFFF00"/>
                </a:solidFill>
              </a:rPr>
              <a:t>Acts 2 The Early Church Breaking Bread</a:t>
            </a:r>
          </a:p>
          <a:p>
            <a:pPr fontAlgn="base"/>
            <a:r>
              <a:rPr lang="en-US" sz="2900" dirty="0">
                <a:solidFill>
                  <a:srgbClr val="FFFF00"/>
                </a:solidFill>
              </a:rPr>
              <a:t>1 </a:t>
            </a:r>
            <a:r>
              <a:rPr lang="en-US" sz="2900" dirty="0" err="1">
                <a:solidFill>
                  <a:srgbClr val="FFFF00"/>
                </a:solidFill>
              </a:rPr>
              <a:t>Cor</a:t>
            </a:r>
            <a:r>
              <a:rPr lang="en-US" sz="2900" dirty="0">
                <a:solidFill>
                  <a:srgbClr val="FFFF00"/>
                </a:solidFill>
              </a:rPr>
              <a:t> 10:16 Real Presence “The cup of Blessing…”</a:t>
            </a:r>
          </a:p>
          <a:p>
            <a:pPr fontAlgn="base"/>
            <a:r>
              <a:rPr lang="en-US" sz="2900" dirty="0">
                <a:solidFill>
                  <a:srgbClr val="FFFF00"/>
                </a:solidFill>
              </a:rPr>
              <a:t>1 </a:t>
            </a:r>
            <a:r>
              <a:rPr lang="en-US" sz="2900" dirty="0" err="1">
                <a:solidFill>
                  <a:srgbClr val="FFFF00"/>
                </a:solidFill>
              </a:rPr>
              <a:t>Cor</a:t>
            </a:r>
            <a:r>
              <a:rPr lang="en-US" sz="2900" dirty="0">
                <a:solidFill>
                  <a:srgbClr val="FFFF00"/>
                </a:solidFill>
              </a:rPr>
              <a:t> 11: 27-29 Real Presence  “Unworthily”</a:t>
            </a:r>
          </a:p>
          <a:p>
            <a:pPr marL="0" indent="0">
              <a:buNone/>
            </a:pPr>
            <a:endParaRPr lang="en-US" dirty="0"/>
          </a:p>
        </p:txBody>
      </p:sp>
      <p:sp>
        <p:nvSpPr>
          <p:cNvPr id="3" name="Text Placeholder 2"/>
          <p:cNvSpPr>
            <a:spLocks noGrp="1"/>
          </p:cNvSpPr>
          <p:nvPr>
            <p:ph sz="quarter" idx="4"/>
          </p:nvPr>
        </p:nvSpPr>
        <p:spPr>
          <a:xfrm>
            <a:off x="457200" y="1371600"/>
            <a:ext cx="4100638" cy="5486400"/>
          </a:xfrm>
        </p:spPr>
        <p:txBody>
          <a:bodyPr>
            <a:normAutofit fontScale="92500" lnSpcReduction="20000"/>
          </a:bodyPr>
          <a:lstStyle/>
          <a:p>
            <a:pPr fontAlgn="base"/>
            <a:r>
              <a:rPr lang="en-US" sz="2400" dirty="0" err="1" smtClean="0">
                <a:solidFill>
                  <a:srgbClr val="FFFF00"/>
                </a:solidFill>
              </a:rPr>
              <a:t>Gn</a:t>
            </a:r>
            <a:r>
              <a:rPr lang="en-US" sz="2400" dirty="0" smtClean="0">
                <a:solidFill>
                  <a:srgbClr val="FFFF00"/>
                </a:solidFill>
              </a:rPr>
              <a:t> </a:t>
            </a:r>
            <a:r>
              <a:rPr lang="en-US" sz="2400" dirty="0">
                <a:solidFill>
                  <a:srgbClr val="FFFF00"/>
                </a:solidFill>
              </a:rPr>
              <a:t>3: 6 The Tree and fruit of death </a:t>
            </a:r>
          </a:p>
          <a:p>
            <a:pPr fontAlgn="base"/>
            <a:r>
              <a:rPr lang="en-US" sz="2400" dirty="0" err="1">
                <a:solidFill>
                  <a:srgbClr val="FFFF00"/>
                </a:solidFill>
              </a:rPr>
              <a:t>Gn</a:t>
            </a:r>
            <a:r>
              <a:rPr lang="en-US" sz="2400" dirty="0">
                <a:solidFill>
                  <a:srgbClr val="FFFF00"/>
                </a:solidFill>
              </a:rPr>
              <a:t> 4:4 Abel and his offering </a:t>
            </a:r>
          </a:p>
          <a:p>
            <a:pPr fontAlgn="base"/>
            <a:r>
              <a:rPr lang="en-US" sz="2400" dirty="0" err="1">
                <a:solidFill>
                  <a:srgbClr val="FFFF00"/>
                </a:solidFill>
              </a:rPr>
              <a:t>Gn</a:t>
            </a:r>
            <a:r>
              <a:rPr lang="en-US" sz="2400" dirty="0">
                <a:solidFill>
                  <a:srgbClr val="FFFF00"/>
                </a:solidFill>
              </a:rPr>
              <a:t> 14:18-20 Melchizedek</a:t>
            </a:r>
          </a:p>
          <a:p>
            <a:pPr fontAlgn="base"/>
            <a:r>
              <a:rPr lang="en-US" sz="2400" dirty="0" err="1">
                <a:solidFill>
                  <a:srgbClr val="FFFF00"/>
                </a:solidFill>
              </a:rPr>
              <a:t>Gn</a:t>
            </a:r>
            <a:r>
              <a:rPr lang="en-US" sz="2400" dirty="0">
                <a:solidFill>
                  <a:srgbClr val="FFFF00"/>
                </a:solidFill>
              </a:rPr>
              <a:t> 22:1-18  Isaac and Abraham</a:t>
            </a:r>
          </a:p>
          <a:p>
            <a:pPr fontAlgn="base"/>
            <a:r>
              <a:rPr lang="en-US" sz="2400" dirty="0">
                <a:solidFill>
                  <a:srgbClr val="FFFF00"/>
                </a:solidFill>
              </a:rPr>
              <a:t>Ex 7:19-24 Water to Blood </a:t>
            </a:r>
          </a:p>
          <a:p>
            <a:pPr fontAlgn="base"/>
            <a:r>
              <a:rPr lang="en-US" sz="2400" dirty="0">
                <a:solidFill>
                  <a:srgbClr val="FFFF00"/>
                </a:solidFill>
              </a:rPr>
              <a:t>Ex 12: 1-10 Passover Lamb </a:t>
            </a:r>
          </a:p>
          <a:p>
            <a:pPr fontAlgn="base"/>
            <a:r>
              <a:rPr lang="en-US" sz="2400" dirty="0">
                <a:solidFill>
                  <a:srgbClr val="FFFF00"/>
                </a:solidFill>
              </a:rPr>
              <a:t>Ex 24 :8 The Blood of the Covenant </a:t>
            </a:r>
          </a:p>
          <a:p>
            <a:pPr fontAlgn="base"/>
            <a:r>
              <a:rPr lang="en-US" sz="2400" dirty="0">
                <a:solidFill>
                  <a:srgbClr val="FFFF00"/>
                </a:solidFill>
              </a:rPr>
              <a:t>Ex 16:1-8 The Manna and Flesh</a:t>
            </a:r>
          </a:p>
          <a:p>
            <a:pPr fontAlgn="base"/>
            <a:r>
              <a:rPr lang="en-US" sz="2400" dirty="0" err="1">
                <a:solidFill>
                  <a:srgbClr val="FFFF00"/>
                </a:solidFill>
              </a:rPr>
              <a:t>Lv</a:t>
            </a:r>
            <a:r>
              <a:rPr lang="en-US" sz="2400" dirty="0">
                <a:solidFill>
                  <a:srgbClr val="FFFF00"/>
                </a:solidFill>
              </a:rPr>
              <a:t> 16:15-19 The High Priest and Atonement</a:t>
            </a:r>
          </a:p>
          <a:p>
            <a:endParaRPr lang="en-US" dirty="0"/>
          </a:p>
        </p:txBody>
      </p:sp>
    </p:spTree>
    <p:extLst>
      <p:ext uri="{BB962C8B-B14F-4D97-AF65-F5344CB8AC3E}">
        <p14:creationId xmlns:p14="http://schemas.microsoft.com/office/powerpoint/2010/main" val="26570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 calcmode="lin" valueType="num">
                                      <p:cBhvr additive="base">
                                        <p:cTn id="5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 calcmode="lin" valueType="num">
                                      <p:cBhvr additive="base">
                                        <p:cTn id="5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 calcmode="lin" valueType="num">
                                      <p:cBhvr additive="base">
                                        <p:cTn id="6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additive="base">
                                        <p:cTn id="7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7" end="7"/>
                                            </p:txEl>
                                          </p:spTgt>
                                        </p:tgtEl>
                                        <p:attrNameLst>
                                          <p:attrName>style.visibility</p:attrName>
                                        </p:attrNameLst>
                                      </p:cBhvr>
                                      <p:to>
                                        <p:strVal val="visible"/>
                                      </p:to>
                                    </p:set>
                                    <p:anim calcmode="lin" valueType="num">
                                      <p:cBhvr additive="base">
                                        <p:cTn id="8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
                                            <p:txEl>
                                              <p:pRg st="8" end="8"/>
                                            </p:txEl>
                                          </p:spTgt>
                                        </p:tgtEl>
                                        <p:attrNameLst>
                                          <p:attrName>style.visibility</p:attrName>
                                        </p:attrNameLst>
                                      </p:cBhvr>
                                      <p:to>
                                        <p:strVal val="visible"/>
                                      </p:to>
                                    </p:set>
                                    <p:anim calcmode="lin" valueType="num">
                                      <p:cBhvr additive="base">
                                        <p:cTn id="8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rgbClr val="FFFF00"/>
            </a:gs>
          </a:gsLst>
          <a:lin ang="6120000" scaled="1"/>
        </a:gradFill>
        <a:effectLst/>
      </p:bgPr>
    </p:bg>
    <p:spTree>
      <p:nvGrpSpPr>
        <p:cNvPr id="1" name=""/>
        <p:cNvGrpSpPr/>
        <p:nvPr/>
      </p:nvGrpSpPr>
      <p:grpSpPr>
        <a:xfrm>
          <a:off x="0" y="0"/>
          <a:ext cx="0" cy="0"/>
          <a:chOff x="0" y="0"/>
          <a:chExt cx="0" cy="0"/>
        </a:xfrm>
      </p:grpSpPr>
      <p:pic>
        <p:nvPicPr>
          <p:cNvPr id="1026" name="Picture 2" descr="https://lh5.googleusercontent.com/IXQcmc7_shNwXJqUUVj1625D_9kuNbjk6glzIklT8vMurbc2x9CUhrrZIZ4dYlDhjYxNZefBNJcbC3cAAwOvzUK6Bh_EBCUaNGNHzb8wSqkdTayplbcIzZcw6fLGDEouUNh9B-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374404" cy="682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58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58200" cy="838200"/>
          </a:xfrm>
          <a:gradFill>
            <a:gsLst>
              <a:gs pos="0">
                <a:schemeClr val="accent2">
                  <a:lumMod val="60000"/>
                  <a:lumOff val="40000"/>
                </a:schemeClr>
              </a:gs>
              <a:gs pos="87000">
                <a:srgbClr val="FFE697"/>
              </a:gs>
            </a:gsLst>
            <a:lin ang="6120000" scaled="1"/>
          </a:gradFill>
        </p:spPr>
        <p:txBody>
          <a:bodyPr>
            <a:normAutofit fontScale="90000"/>
          </a:bodyPr>
          <a:lstStyle/>
          <a:p>
            <a:r>
              <a:rPr lang="en-US" b="1" dirty="0" smtClean="0">
                <a:solidFill>
                  <a:schemeClr val="accent2"/>
                </a:solidFill>
              </a:rPr>
              <a:t> 						</a:t>
            </a:r>
            <a:r>
              <a:rPr lang="en-US" sz="5400" b="1" dirty="0" smtClean="0">
                <a:solidFill>
                  <a:schemeClr val="accent2"/>
                </a:solidFill>
              </a:rPr>
              <a:t>The Mass </a:t>
            </a:r>
            <a:r>
              <a:rPr lang="en-US" sz="2700" b="1" dirty="0" smtClean="0">
                <a:solidFill>
                  <a:schemeClr val="accent2"/>
                </a:solidFill>
              </a:rPr>
              <a:t>CCC 1348-1355</a:t>
            </a:r>
            <a:endParaRPr lang="en-US" sz="2700" b="1" dirty="0">
              <a:solidFill>
                <a:schemeClr val="accent2"/>
              </a:solidFill>
            </a:endParaRPr>
          </a:p>
        </p:txBody>
      </p:sp>
      <p:sp>
        <p:nvSpPr>
          <p:cNvPr id="5" name="TextBox 4"/>
          <p:cNvSpPr txBox="1"/>
          <p:nvPr/>
        </p:nvSpPr>
        <p:spPr>
          <a:xfrm>
            <a:off x="304800" y="1981200"/>
            <a:ext cx="3352800" cy="3785652"/>
          </a:xfrm>
          <a:prstGeom prst="rect">
            <a:avLst/>
          </a:prstGeom>
          <a:gradFill>
            <a:gsLst>
              <a:gs pos="10000">
                <a:srgbClr val="7030A0"/>
              </a:gs>
              <a:gs pos="87000">
                <a:srgbClr val="FFE697"/>
              </a:gs>
            </a:gsLst>
            <a:lin ang="6120000" scaled="1"/>
          </a:gradFill>
        </p:spPr>
        <p:txBody>
          <a:bodyPr wrap="square" rtlCol="0">
            <a:spAutoFit/>
          </a:bodyPr>
          <a:lstStyle/>
          <a:p>
            <a:r>
              <a:rPr lang="en-US" sz="2400" dirty="0" smtClean="0">
                <a:solidFill>
                  <a:schemeClr val="tx1"/>
                </a:solidFill>
              </a:rPr>
              <a:t>Liturgy of Word</a:t>
            </a:r>
          </a:p>
          <a:p>
            <a:r>
              <a:rPr lang="en-US" sz="2400" dirty="0">
                <a:solidFill>
                  <a:schemeClr val="tx1"/>
                </a:solidFill>
              </a:rPr>
              <a:t>Synagogue Root</a:t>
            </a:r>
          </a:p>
          <a:p>
            <a:endParaRPr lang="en-US" sz="2400" dirty="0" smtClean="0">
              <a:solidFill>
                <a:schemeClr val="accent2">
                  <a:lumMod val="50000"/>
                </a:schemeClr>
              </a:solidFill>
            </a:endParaRPr>
          </a:p>
          <a:p>
            <a:endParaRPr lang="en-US" sz="2400" dirty="0">
              <a:solidFill>
                <a:schemeClr val="accent2">
                  <a:lumMod val="50000"/>
                </a:schemeClr>
              </a:solidFill>
            </a:endParaRPr>
          </a:p>
          <a:p>
            <a:r>
              <a:rPr lang="en-US" sz="2400" dirty="0" smtClean="0">
                <a:solidFill>
                  <a:schemeClr val="accent2">
                    <a:lumMod val="50000"/>
                  </a:schemeClr>
                </a:solidFill>
              </a:rPr>
              <a:t>1.1</a:t>
            </a:r>
            <a:r>
              <a:rPr lang="en-US" sz="2400" baseline="30000" dirty="0" smtClean="0">
                <a:solidFill>
                  <a:schemeClr val="accent2">
                    <a:lumMod val="50000"/>
                  </a:schemeClr>
                </a:solidFill>
              </a:rPr>
              <a:t>st</a:t>
            </a:r>
            <a:r>
              <a:rPr lang="en-US" sz="2400" dirty="0" smtClean="0">
                <a:solidFill>
                  <a:schemeClr val="accent2">
                    <a:lumMod val="50000"/>
                  </a:schemeClr>
                </a:solidFill>
              </a:rPr>
              <a:t> Reading</a:t>
            </a:r>
          </a:p>
          <a:p>
            <a:r>
              <a:rPr lang="en-US" sz="2400" dirty="0" smtClean="0">
                <a:solidFill>
                  <a:schemeClr val="accent2">
                    <a:lumMod val="50000"/>
                  </a:schemeClr>
                </a:solidFill>
              </a:rPr>
              <a:t>2. Responsorial Psalm</a:t>
            </a:r>
          </a:p>
          <a:p>
            <a:r>
              <a:rPr lang="en-US" sz="2400" dirty="0" smtClean="0">
                <a:solidFill>
                  <a:schemeClr val="accent2">
                    <a:lumMod val="50000"/>
                  </a:schemeClr>
                </a:solidFill>
              </a:rPr>
              <a:t>3. *Gospel</a:t>
            </a:r>
          </a:p>
          <a:p>
            <a:r>
              <a:rPr lang="en-US" sz="2400" dirty="0" smtClean="0">
                <a:solidFill>
                  <a:schemeClr val="accent2">
                    <a:lumMod val="50000"/>
                  </a:schemeClr>
                </a:solidFill>
              </a:rPr>
              <a:t>4. Homily</a:t>
            </a:r>
          </a:p>
          <a:p>
            <a:endParaRPr lang="en-US" sz="2400" dirty="0">
              <a:solidFill>
                <a:schemeClr val="accent2">
                  <a:lumMod val="50000"/>
                </a:schemeClr>
              </a:solidFill>
            </a:endParaRPr>
          </a:p>
          <a:p>
            <a:endParaRPr lang="en-US" sz="2400" dirty="0" smtClean="0">
              <a:solidFill>
                <a:schemeClr val="accent2">
                  <a:lumMod val="50000"/>
                </a:schemeClr>
              </a:solidFill>
            </a:endParaRPr>
          </a:p>
        </p:txBody>
      </p:sp>
      <p:sp>
        <p:nvSpPr>
          <p:cNvPr id="7" name="TextBox 6"/>
          <p:cNvSpPr txBox="1"/>
          <p:nvPr/>
        </p:nvSpPr>
        <p:spPr>
          <a:xfrm>
            <a:off x="3657600" y="3089195"/>
            <a:ext cx="1752600" cy="830997"/>
          </a:xfrm>
          <a:prstGeom prst="rect">
            <a:avLst/>
          </a:prstGeom>
          <a:gradFill>
            <a:gsLst>
              <a:gs pos="10000">
                <a:srgbClr val="7030A0"/>
              </a:gs>
              <a:gs pos="87000">
                <a:srgbClr val="FFE697"/>
              </a:gs>
            </a:gsLst>
            <a:lin ang="6120000" scaled="1"/>
          </a:gradFill>
        </p:spPr>
        <p:txBody>
          <a:bodyPr wrap="square" rtlCol="0">
            <a:spAutoFit/>
          </a:bodyPr>
          <a:lstStyle/>
          <a:p>
            <a:r>
              <a:rPr lang="en-US" sz="2400" dirty="0" smtClean="0">
                <a:solidFill>
                  <a:schemeClr val="accent2">
                    <a:lumMod val="50000"/>
                  </a:schemeClr>
                </a:solidFill>
              </a:rPr>
              <a:t>Prayers of Faithful</a:t>
            </a:r>
            <a:endParaRPr lang="en-US" sz="2400" dirty="0">
              <a:solidFill>
                <a:schemeClr val="accent2">
                  <a:lumMod val="50000"/>
                </a:schemeClr>
              </a:solidFill>
            </a:endParaRPr>
          </a:p>
        </p:txBody>
      </p:sp>
      <p:sp>
        <p:nvSpPr>
          <p:cNvPr id="8" name="TextBox 7"/>
          <p:cNvSpPr txBox="1"/>
          <p:nvPr/>
        </p:nvSpPr>
        <p:spPr>
          <a:xfrm>
            <a:off x="5181600" y="1981200"/>
            <a:ext cx="3581400" cy="3785652"/>
          </a:xfrm>
          <a:prstGeom prst="rect">
            <a:avLst/>
          </a:prstGeom>
          <a:gradFill>
            <a:gsLst>
              <a:gs pos="10000">
                <a:srgbClr val="7030A0"/>
              </a:gs>
              <a:gs pos="87000">
                <a:srgbClr val="FFE697"/>
              </a:gs>
            </a:gsLst>
            <a:lin ang="6120000" scaled="1"/>
          </a:gradFill>
        </p:spPr>
        <p:txBody>
          <a:bodyPr wrap="square" rtlCol="0">
            <a:spAutoFit/>
          </a:bodyPr>
          <a:lstStyle/>
          <a:p>
            <a:r>
              <a:rPr lang="en-US" sz="2400" dirty="0" smtClean="0">
                <a:solidFill>
                  <a:schemeClr val="tx1"/>
                </a:solidFill>
              </a:rPr>
              <a:t>Liturgy of Eucharist</a:t>
            </a:r>
          </a:p>
          <a:p>
            <a:r>
              <a:rPr lang="en-US" sz="2400" dirty="0" smtClean="0">
                <a:solidFill>
                  <a:schemeClr val="tx1"/>
                </a:solidFill>
              </a:rPr>
              <a:t>Temple Root</a:t>
            </a:r>
          </a:p>
          <a:p>
            <a:endParaRPr lang="en-US" sz="2400" dirty="0">
              <a:solidFill>
                <a:schemeClr val="tx1"/>
              </a:solidFill>
            </a:endParaRPr>
          </a:p>
          <a:p>
            <a:endParaRPr lang="en-US" sz="2400" dirty="0" smtClean="0">
              <a:solidFill>
                <a:schemeClr val="accent2">
                  <a:lumMod val="50000"/>
                </a:schemeClr>
              </a:solidFill>
            </a:endParaRPr>
          </a:p>
          <a:p>
            <a:pPr marL="342900" indent="-342900">
              <a:buAutoNum type="arabicPeriod"/>
            </a:pPr>
            <a:r>
              <a:rPr lang="en-US" sz="2400" dirty="0" smtClean="0">
                <a:solidFill>
                  <a:schemeClr val="accent2">
                    <a:lumMod val="50000"/>
                  </a:schemeClr>
                </a:solidFill>
              </a:rPr>
              <a:t>Taking (offertory)</a:t>
            </a:r>
          </a:p>
          <a:p>
            <a:pPr marL="342900" indent="-342900">
              <a:buAutoNum type="arabicPeriod"/>
            </a:pPr>
            <a:r>
              <a:rPr lang="en-US" sz="2400" dirty="0" smtClean="0">
                <a:solidFill>
                  <a:schemeClr val="accent2">
                    <a:lumMod val="50000"/>
                  </a:schemeClr>
                </a:solidFill>
              </a:rPr>
              <a:t>*Blessing(Eucharistic Prayer)</a:t>
            </a:r>
          </a:p>
          <a:p>
            <a:pPr marL="342900" indent="-342900">
              <a:buAutoNum type="arabicPeriod"/>
            </a:pPr>
            <a:r>
              <a:rPr lang="en-US" sz="2400" dirty="0" smtClean="0">
                <a:solidFill>
                  <a:schemeClr val="accent2">
                    <a:lumMod val="50000"/>
                  </a:schemeClr>
                </a:solidFill>
              </a:rPr>
              <a:t>Breaking(Fraction Rite)</a:t>
            </a:r>
          </a:p>
          <a:p>
            <a:pPr marL="342900" indent="-342900">
              <a:buAutoNum type="arabicPeriod"/>
            </a:pPr>
            <a:r>
              <a:rPr lang="en-US" sz="2400" dirty="0" smtClean="0">
                <a:solidFill>
                  <a:schemeClr val="accent2">
                    <a:lumMod val="50000"/>
                  </a:schemeClr>
                </a:solidFill>
              </a:rPr>
              <a:t>Giving(Communion)</a:t>
            </a:r>
            <a:endParaRPr lang="en-US" sz="2400" dirty="0">
              <a:solidFill>
                <a:schemeClr val="accent2">
                  <a:lumMod val="50000"/>
                </a:schemeClr>
              </a:solidFill>
            </a:endParaRPr>
          </a:p>
        </p:txBody>
      </p:sp>
    </p:spTree>
    <p:extLst>
      <p:ext uri="{BB962C8B-B14F-4D97-AF65-F5344CB8AC3E}">
        <p14:creationId xmlns:p14="http://schemas.microsoft.com/office/powerpoint/2010/main" val="227333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 calcmode="lin" valueType="num">
                                      <p:cBhvr additive="base">
                                        <p:cTn id="5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83000">
              <a:srgbClr val="002060"/>
            </a:gs>
          </a:gsLst>
          <a:lin ang="612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8686800" cy="5029200"/>
          </a:xfrm>
        </p:spPr>
        <p:txBody>
          <a:bodyPr/>
          <a:lstStyle/>
          <a:p>
            <a:pPr lvl="0">
              <a:lnSpc>
                <a:spcPct val="90000"/>
              </a:lnSpc>
              <a:buClr>
                <a:srgbClr val="00FFFF"/>
              </a:buClr>
              <a:buSzPct val="75520"/>
              <a:buFont typeface="Arial"/>
              <a:buChar char="•"/>
            </a:pPr>
            <a:r>
              <a:rPr lang="en-US" sz="2800" dirty="0"/>
              <a:t>Adopted </a:t>
            </a:r>
            <a:r>
              <a:rPr lang="en-US" sz="2800" dirty="0" smtClean="0"/>
              <a:t>as sons </a:t>
            </a:r>
            <a:r>
              <a:rPr lang="en-US" sz="2800" dirty="0"/>
              <a:t>and daughters of </a:t>
            </a:r>
            <a:r>
              <a:rPr lang="en-US" sz="2800" dirty="0" smtClean="0"/>
              <a:t>God-                         </a:t>
            </a:r>
            <a:r>
              <a:rPr lang="en-US" sz="2400" dirty="0" smtClean="0"/>
              <a:t>The Plan </a:t>
            </a:r>
            <a:r>
              <a:rPr lang="en-US" sz="2400" dirty="0" err="1"/>
              <a:t>Eph</a:t>
            </a:r>
            <a:r>
              <a:rPr lang="en-US" sz="2400" dirty="0"/>
              <a:t> </a:t>
            </a:r>
            <a:r>
              <a:rPr lang="en-US" sz="2400" dirty="0" smtClean="0"/>
              <a:t>1:10- </a:t>
            </a:r>
            <a:r>
              <a:rPr lang="en-US" sz="2800" dirty="0" smtClean="0"/>
              <a:t>CCC 1265</a:t>
            </a:r>
            <a:endParaRPr lang="en-US" sz="2800" dirty="0"/>
          </a:p>
          <a:p>
            <a:pPr lvl="0">
              <a:lnSpc>
                <a:spcPct val="90000"/>
              </a:lnSpc>
              <a:buClr>
                <a:srgbClr val="00FFFF"/>
              </a:buClr>
              <a:buSzPct val="75520"/>
              <a:buFont typeface="Arial"/>
              <a:buChar char="•"/>
            </a:pPr>
            <a:r>
              <a:rPr lang="en-US" sz="2800" dirty="0"/>
              <a:t>Makes person ‘Temple’ of Holy Spirit.-CCC 1265</a:t>
            </a:r>
          </a:p>
          <a:p>
            <a:pPr lvl="0">
              <a:lnSpc>
                <a:spcPct val="90000"/>
              </a:lnSpc>
              <a:buClr>
                <a:srgbClr val="00FFFF"/>
              </a:buClr>
              <a:buSzPct val="75520"/>
              <a:buFont typeface="Arial"/>
              <a:buChar char="•"/>
            </a:pPr>
            <a:r>
              <a:rPr lang="en-US" sz="2800" dirty="0"/>
              <a:t>Reception of Theological Virtues –CCC </a:t>
            </a:r>
            <a:r>
              <a:rPr lang="en-US" sz="2800" dirty="0" smtClean="0"/>
              <a:t>1266</a:t>
            </a:r>
            <a:endParaRPr lang="en-US" sz="2800" dirty="0"/>
          </a:p>
          <a:p>
            <a:pPr lvl="0">
              <a:lnSpc>
                <a:spcPct val="90000"/>
              </a:lnSpc>
              <a:buClr>
                <a:srgbClr val="00FFFF"/>
              </a:buClr>
              <a:buSzPct val="75520"/>
              <a:buFont typeface="Arial"/>
              <a:buChar char="•"/>
            </a:pPr>
            <a:r>
              <a:rPr lang="en-US" sz="2800" dirty="0"/>
              <a:t>Justification- CCC </a:t>
            </a:r>
            <a:r>
              <a:rPr lang="en-US" sz="2800" dirty="0" smtClean="0"/>
              <a:t>1266</a:t>
            </a:r>
            <a:endParaRPr lang="en-US" sz="2800" dirty="0"/>
          </a:p>
          <a:p>
            <a:pPr lvl="0">
              <a:lnSpc>
                <a:spcPct val="90000"/>
              </a:lnSpc>
              <a:buClr>
                <a:srgbClr val="00FFFF"/>
              </a:buClr>
              <a:buSzPct val="75520"/>
              <a:buFont typeface="Arial"/>
              <a:buChar char="•"/>
            </a:pPr>
            <a:r>
              <a:rPr lang="en-US" sz="2800" dirty="0"/>
              <a:t>Leaves a spiritual mark called character, a permanent sign/mark of belonging to Christ. – CCC </a:t>
            </a:r>
            <a:r>
              <a:rPr lang="en-US" sz="2800" dirty="0" smtClean="0"/>
              <a:t>1272-1274</a:t>
            </a:r>
          </a:p>
          <a:p>
            <a:pPr lvl="0">
              <a:lnSpc>
                <a:spcPct val="90000"/>
              </a:lnSpc>
              <a:buClr>
                <a:srgbClr val="00FFFF"/>
              </a:buClr>
              <a:buSzPct val="75520"/>
              <a:buFont typeface="Arial"/>
              <a:buChar char="•"/>
            </a:pPr>
            <a:r>
              <a:rPr lang="en-US" sz="2800" dirty="0" smtClean="0"/>
              <a:t>Allows person to grow in goodness through the moral virtues. CCC 1266</a:t>
            </a:r>
            <a:endParaRPr lang="en-US" sz="4000" dirty="0"/>
          </a:p>
        </p:txBody>
      </p:sp>
    </p:spTree>
    <p:extLst>
      <p:ext uri="{BB962C8B-B14F-4D97-AF65-F5344CB8AC3E}">
        <p14:creationId xmlns:p14="http://schemas.microsoft.com/office/powerpoint/2010/main" val="18875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21000">
              <a:srgbClr val="002060"/>
            </a:gs>
          </a:gsLst>
          <a:lin ang="6120000" scaled="1"/>
        </a:gra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a:no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smtClean="0">
                <a:solidFill>
                  <a:srgbClr val="00FFFF"/>
                </a:solidFill>
                <a:latin typeface="Times New Roman"/>
                <a:ea typeface="Times New Roman"/>
                <a:cs typeface="Times New Roman"/>
                <a:sym typeface="Times New Roman"/>
              </a:rPr>
              <a:t>Minister </a:t>
            </a:r>
            <a:r>
              <a:rPr lang="en-US" sz="2400" b="0" i="0" u="none" strike="noStrike" cap="none" baseline="0" dirty="0" smtClean="0">
                <a:solidFill>
                  <a:srgbClr val="00FFFF"/>
                </a:solidFill>
                <a:latin typeface="Times New Roman"/>
                <a:ea typeface="Times New Roman"/>
                <a:cs typeface="Times New Roman"/>
                <a:sym typeface="Times New Roman"/>
              </a:rPr>
              <a:t>CCC 1256</a:t>
            </a:r>
            <a:endParaRPr lang="en-US" sz="2400" b="0" i="0" u="none" strike="noStrike" cap="none" baseline="0" dirty="0">
              <a:solidFill>
                <a:srgbClr val="00FFFF"/>
              </a:solidFill>
              <a:latin typeface="Times New Roman"/>
              <a:ea typeface="Times New Roman"/>
              <a:cs typeface="Times New Roman"/>
              <a:sym typeface="Times New Roman"/>
            </a:endParaRPr>
          </a:p>
        </p:txBody>
      </p:sp>
      <p:sp>
        <p:nvSpPr>
          <p:cNvPr id="108" name="Shape 108"/>
          <p:cNvSpPr txBox="1">
            <a:spLocks noGrp="1"/>
          </p:cNvSpPr>
          <p:nvPr>
            <p:ph type="body" idx="1"/>
          </p:nvPr>
        </p:nvSpPr>
        <p:spPr>
          <a:prstGeom prst="rect">
            <a:avLst/>
          </a:prstGeom>
          <a:noFill/>
          <a:ln>
            <a:noFill/>
          </a:ln>
        </p:spPr>
        <p:txBody>
          <a:bodyPr lIns="90000" tIns="46800" rIns="90000" bIns="46800" anchor="t" anchorCtr="0">
            <a:noAutofit/>
          </a:bodyPr>
          <a:lstStyle/>
          <a:p>
            <a:pPr marL="342900" marR="0" lvl="0" indent="-342900" algn="l" rtl="0">
              <a:lnSpc>
                <a:spcPct val="100000"/>
              </a:lnSpc>
              <a:spcBef>
                <a:spcPts val="800"/>
              </a:spcBef>
              <a:spcAft>
                <a:spcPts val="0"/>
              </a:spcAft>
              <a:buClr>
                <a:srgbClr val="00FFFF"/>
              </a:buClr>
              <a:buSzPct val="75520"/>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Ordinary: a </a:t>
            </a:r>
            <a:r>
              <a:rPr lang="en-US" sz="3200" b="0" i="0" u="none" strike="noStrike" cap="none" baseline="0" dirty="0" smtClean="0">
                <a:solidFill>
                  <a:srgbClr val="FFFFFF"/>
                </a:solidFill>
                <a:latin typeface="Times New Roman"/>
                <a:ea typeface="Times New Roman"/>
                <a:cs typeface="Times New Roman"/>
                <a:sym typeface="Times New Roman"/>
              </a:rPr>
              <a:t>bishop, priest, deacon</a:t>
            </a:r>
            <a:endParaRPr lang="en-US" sz="3200" b="0" i="0" u="none" strike="noStrike" cap="none" baseline="0" dirty="0">
              <a:solidFill>
                <a:srgbClr val="FFFFFF"/>
              </a:solidFill>
              <a:latin typeface="Times New Roman"/>
              <a:ea typeface="Times New Roman"/>
              <a:cs typeface="Times New Roman"/>
              <a:sym typeface="Times New Roman"/>
            </a:endParaRPr>
          </a:p>
          <a:p>
            <a:pPr marL="342900" marR="0" lvl="0" indent="-342900" algn="l" rtl="0">
              <a:lnSpc>
                <a:spcPct val="100000"/>
              </a:lnSpc>
              <a:spcBef>
                <a:spcPts val="800"/>
              </a:spcBef>
              <a:spcAft>
                <a:spcPts val="0"/>
              </a:spcAft>
              <a:buClr>
                <a:srgbClr val="00FFFF"/>
              </a:buClr>
              <a:buSzPct val="75520"/>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Extraordinary: Any person if necessary(emergency)</a:t>
            </a:r>
            <a:r>
              <a:rPr lang="en-US" sz="3200" b="0" i="0" u="none" strike="noStrike" cap="none" baseline="0" dirty="0" smtClean="0">
                <a:solidFill>
                  <a:srgbClr val="FFFFFF"/>
                </a:solidFill>
                <a:latin typeface="Times New Roman"/>
                <a:ea typeface="Times New Roman"/>
                <a:cs typeface="Times New Roman"/>
                <a:sym typeface="Times New Roman"/>
              </a:rPr>
              <a:t>‏</a:t>
            </a:r>
          </a:p>
          <a:p>
            <a:pPr lvl="1" indent="-342900">
              <a:lnSpc>
                <a:spcPct val="100000"/>
              </a:lnSpc>
              <a:buClr>
                <a:srgbClr val="00FFFF"/>
              </a:buClr>
              <a:buSzPct val="75520"/>
              <a:buFont typeface="Arial"/>
              <a:buChar char="•"/>
            </a:pPr>
            <a:r>
              <a:rPr lang="en-US" dirty="0" smtClean="0"/>
              <a:t>Intention required</a:t>
            </a:r>
            <a:endParaRPr lang="en-US" b="0" i="0" u="none" strike="noStrike" cap="none" baseline="0" dirty="0">
              <a:solidFill>
                <a:srgbClr val="FFFFFF"/>
              </a:solidFill>
              <a:latin typeface="Times New Roman"/>
              <a:ea typeface="Times New Roman"/>
              <a:cs typeface="Times New Roman"/>
              <a:sym typeface="Times New Roman"/>
            </a:endParaRPr>
          </a:p>
          <a:p>
            <a:endParaRPr lang="en-US" sz="3200" b="0" i="0" u="none" strike="noStrike" cap="none" baseline="0" dirty="0">
              <a:solidFill>
                <a:srgbClr val="FFFFFF"/>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1" end="1"/>
                                            </p:txEl>
                                          </p:spTgt>
                                        </p:tgtEl>
                                        <p:attrNameLst>
                                          <p:attrName>style.visibility</p:attrName>
                                        </p:attrNameLst>
                                      </p:cBhvr>
                                      <p:to>
                                        <p:strVal val="visible"/>
                                      </p:to>
                                    </p:set>
                                    <p:anim calcmode="lin" valueType="num">
                                      <p:cBhvr additive="base">
                                        <p:cTn id="7" dur="500" fill="hold"/>
                                        <p:tgtEl>
                                          <p:spTgt spid="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
                                            <p:txEl>
                                              <p:pRg st="2" end="2"/>
                                            </p:txEl>
                                          </p:spTgt>
                                        </p:tgtEl>
                                        <p:attrNameLst>
                                          <p:attrName>style.visibility</p:attrName>
                                        </p:attrNameLst>
                                      </p:cBhvr>
                                      <p:to>
                                        <p:strVal val="visible"/>
                                      </p:to>
                                    </p:set>
                                    <p:anim calcmode="lin" valueType="num">
                                      <p:cBhvr additive="base">
                                        <p:cTn id="13"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143000" y="609600"/>
            <a:ext cx="4191000" cy="1143000"/>
          </a:xfrm>
          <a:prstGeom prst="rect">
            <a:avLst/>
          </a:prstGeom>
          <a:gradFill>
            <a:gsLst>
              <a:gs pos="10000">
                <a:schemeClr val="bg2">
                  <a:tint val="97000"/>
                  <a:hueMod val="92000"/>
                  <a:satMod val="169000"/>
                  <a:lumMod val="164000"/>
                </a:schemeClr>
              </a:gs>
              <a:gs pos="35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Form and Matter</a:t>
            </a:r>
          </a:p>
        </p:txBody>
      </p:sp>
      <p:sp>
        <p:nvSpPr>
          <p:cNvPr id="124" name="Shape 124"/>
          <p:cNvSpPr txBox="1">
            <a:spLocks noGrp="1"/>
          </p:cNvSpPr>
          <p:nvPr>
            <p:ph type="body" idx="1"/>
          </p:nvPr>
        </p:nvSpPr>
        <p:spPr>
          <a:prstGeom prst="rect">
            <a:avLst/>
          </a:prstGeom>
          <a:noFill/>
          <a:ln>
            <a:noFill/>
          </a:ln>
        </p:spPr>
        <p:txBody>
          <a:bodyPr lIns="90000" tIns="46800" rIns="90000" bIns="46800" anchor="t" anchorCtr="0">
            <a:noAutofit/>
          </a:bodyPr>
          <a:lstStyle/>
          <a:p>
            <a:pPr marL="342900" marR="0" lvl="0" indent="-342900" algn="l" rtl="0">
              <a:lnSpc>
                <a:spcPct val="100000"/>
              </a:lnSpc>
              <a:spcBef>
                <a:spcPts val="800"/>
              </a:spcBef>
              <a:spcAft>
                <a:spcPts val="0"/>
              </a:spcAft>
              <a:buClr>
                <a:srgbClr val="00FFFF"/>
              </a:buClr>
              <a:buSzPct val="75520"/>
              <a:buFont typeface="Arial"/>
              <a:buChar char="•"/>
            </a:pPr>
            <a:r>
              <a:rPr lang="en-US" sz="3200" b="0" i="0" u="none" strike="noStrike" cap="none" baseline="0" dirty="0" smtClean="0">
                <a:solidFill>
                  <a:srgbClr val="FFFFFF"/>
                </a:solidFill>
                <a:latin typeface="Times New Roman"/>
                <a:ea typeface="Times New Roman"/>
                <a:cs typeface="Times New Roman"/>
                <a:sym typeface="Times New Roman"/>
              </a:rPr>
              <a:t>Form- CCC 1240</a:t>
            </a:r>
            <a:endParaRPr lang="en-US" sz="3200" b="0" i="0" u="none" strike="noStrike" cap="none" baseline="0" dirty="0">
              <a:solidFill>
                <a:srgbClr val="FFFFFF"/>
              </a:solidFill>
              <a:latin typeface="Times New Roman"/>
              <a:ea typeface="Times New Roman"/>
              <a:cs typeface="Times New Roman"/>
              <a:sym typeface="Times New Roman"/>
            </a:endParaRPr>
          </a:p>
          <a:p>
            <a:pPr marL="742950" marR="0" lvl="1" indent="-285750" algn="l" rtl="0">
              <a:lnSpc>
                <a:spcPct val="100000"/>
              </a:lnSpc>
              <a:spcBef>
                <a:spcPts val="800"/>
              </a:spcBef>
              <a:spcAft>
                <a:spcPts val="0"/>
              </a:spcAft>
              <a:buClr>
                <a:srgbClr val="CC99FF"/>
              </a:buClr>
              <a:buSzPct val="59895"/>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“I baptize you in the name of the Father, The Son and the Holy Spirit”.</a:t>
            </a:r>
          </a:p>
          <a:p>
            <a:pPr marL="342900" marR="0" lvl="0" indent="-342900" algn="l" rtl="0">
              <a:lnSpc>
                <a:spcPct val="100000"/>
              </a:lnSpc>
              <a:spcBef>
                <a:spcPts val="800"/>
              </a:spcBef>
              <a:spcAft>
                <a:spcPts val="0"/>
              </a:spcAft>
              <a:buClr>
                <a:srgbClr val="00FFFF"/>
              </a:buClr>
              <a:buSzPct val="75520"/>
              <a:buFont typeface="Arial"/>
              <a:buChar char="•"/>
            </a:pPr>
            <a:r>
              <a:rPr lang="en-US" sz="3200" b="0" i="0" u="none" strike="noStrike" cap="none" baseline="0" dirty="0" smtClean="0">
                <a:solidFill>
                  <a:srgbClr val="FFFFFF"/>
                </a:solidFill>
                <a:latin typeface="Times New Roman"/>
                <a:ea typeface="Times New Roman"/>
                <a:cs typeface="Times New Roman"/>
                <a:sym typeface="Times New Roman"/>
              </a:rPr>
              <a:t>Matter- CCC 1239</a:t>
            </a:r>
            <a:endParaRPr lang="en-US" sz="3200" b="0" i="0" u="none" strike="noStrike" cap="none" baseline="0" dirty="0">
              <a:solidFill>
                <a:srgbClr val="FFFFFF"/>
              </a:solidFill>
              <a:latin typeface="Times New Roman"/>
              <a:ea typeface="Times New Roman"/>
              <a:cs typeface="Times New Roman"/>
              <a:sym typeface="Times New Roman"/>
            </a:endParaRPr>
          </a:p>
          <a:p>
            <a:pPr marL="742950" marR="0" lvl="1" indent="-285750" algn="l" rtl="0">
              <a:lnSpc>
                <a:spcPct val="100000"/>
              </a:lnSpc>
              <a:spcBef>
                <a:spcPts val="800"/>
              </a:spcBef>
              <a:spcAft>
                <a:spcPts val="0"/>
              </a:spcAft>
              <a:buClr>
                <a:srgbClr val="CC99FF"/>
              </a:buClr>
              <a:buSzPct val="59895"/>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Holy water</a:t>
            </a:r>
          </a:p>
          <a:p>
            <a:pPr marL="742950" marR="0" lvl="1" indent="-285750" algn="l" rtl="0">
              <a:lnSpc>
                <a:spcPct val="100000"/>
              </a:lnSpc>
              <a:spcBef>
                <a:spcPts val="800"/>
              </a:spcBef>
              <a:spcAft>
                <a:spcPts val="0"/>
              </a:spcAft>
              <a:buClr>
                <a:srgbClr val="CC99FF"/>
              </a:buClr>
              <a:buSzPct val="59895"/>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Pouring or immersion three times with each name of the Holy Trinity.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
                                            <p:txEl>
                                              <p:pRg st="1" end="1"/>
                                            </p:txEl>
                                          </p:spTgt>
                                        </p:tgtEl>
                                        <p:attrNameLst>
                                          <p:attrName>style.visibility</p:attrName>
                                        </p:attrNameLst>
                                      </p:cBhvr>
                                      <p:to>
                                        <p:strVal val="visible"/>
                                      </p:to>
                                    </p:set>
                                    <p:anim calcmode="lin" valueType="num">
                                      <p:cBhvr additive="base">
                                        <p:cTn id="7" dur="500" fill="hold"/>
                                        <p:tgtEl>
                                          <p:spTgt spid="1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
                                            <p:txEl>
                                              <p:pRg st="3" end="3"/>
                                            </p:txEl>
                                          </p:spTgt>
                                        </p:tgtEl>
                                        <p:attrNameLst>
                                          <p:attrName>style.visibility</p:attrName>
                                        </p:attrNameLst>
                                      </p:cBhvr>
                                      <p:to>
                                        <p:strVal val="visible"/>
                                      </p:to>
                                    </p:set>
                                    <p:anim calcmode="lin" valueType="num">
                                      <p:cBhvr additive="base">
                                        <p:cTn id="13" dur="500" fill="hold"/>
                                        <p:tgtEl>
                                          <p:spTgt spid="12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
                                            <p:txEl>
                                              <p:pRg st="4" end="4"/>
                                            </p:txEl>
                                          </p:spTgt>
                                        </p:tgtEl>
                                        <p:attrNameLst>
                                          <p:attrName>style.visibility</p:attrName>
                                        </p:attrNameLst>
                                      </p:cBhvr>
                                      <p:to>
                                        <p:strVal val="visible"/>
                                      </p:to>
                                    </p:set>
                                    <p:anim calcmode="lin" valueType="num">
                                      <p:cBhvr additive="base">
                                        <p:cTn id="19" dur="500" fill="hold"/>
                                        <p:tgtEl>
                                          <p:spTgt spid="12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143000" y="609600"/>
            <a:ext cx="3733800" cy="1143000"/>
          </a:xfrm>
          <a:prstGeom prst="rect">
            <a:avLst/>
          </a:prstGeom>
          <a:gradFill>
            <a:gsLst>
              <a:gs pos="10000">
                <a:schemeClr val="bg2">
                  <a:tint val="97000"/>
                  <a:hueMod val="92000"/>
                  <a:satMod val="169000"/>
                  <a:lumMod val="164000"/>
                </a:schemeClr>
              </a:gs>
              <a:gs pos="35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Required State</a:t>
            </a:r>
          </a:p>
        </p:txBody>
      </p:sp>
      <p:sp>
        <p:nvSpPr>
          <p:cNvPr id="116" name="Shape 116"/>
          <p:cNvSpPr txBox="1">
            <a:spLocks noGrp="1"/>
          </p:cNvSpPr>
          <p:nvPr>
            <p:ph type="body" idx="1"/>
          </p:nvPr>
        </p:nvSpPr>
        <p:spPr>
          <a:xfrm>
            <a:off x="1169987" y="1946275"/>
            <a:ext cx="7772400" cy="5091112"/>
          </a:xfrm>
          <a:prstGeom prst="rect">
            <a:avLst/>
          </a:prstGeom>
          <a:noFill/>
          <a:ln>
            <a:noFill/>
          </a:ln>
        </p:spPr>
        <p:txBody>
          <a:bodyPr lIns="90000" tIns="46800" rIns="90000" bIns="46800" anchor="t" anchorCtr="0">
            <a:noAutofit/>
          </a:bodyPr>
          <a:lstStyle/>
          <a:p>
            <a:pPr marL="342900" marR="0" lvl="0" indent="-342900" algn="l" rtl="0">
              <a:lnSpc>
                <a:spcPct val="100000"/>
              </a:lnSpc>
              <a:spcBef>
                <a:spcPts val="800"/>
              </a:spcBef>
              <a:spcAft>
                <a:spcPts val="0"/>
              </a:spcAft>
              <a:buClr>
                <a:srgbClr val="00FFFF"/>
              </a:buClr>
              <a:buSzPct val="75520"/>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Unbaptized infant </a:t>
            </a:r>
            <a:r>
              <a:rPr lang="en-US" sz="3200" b="0" i="0" u="none" strike="noStrike" cap="none" baseline="0" dirty="0" smtClean="0">
                <a:solidFill>
                  <a:srgbClr val="FFFFFF"/>
                </a:solidFill>
                <a:latin typeface="Times New Roman"/>
                <a:ea typeface="Times New Roman"/>
                <a:cs typeface="Times New Roman"/>
                <a:sym typeface="Times New Roman"/>
              </a:rPr>
              <a:t>or Convert </a:t>
            </a:r>
            <a:r>
              <a:rPr lang="en-US" sz="3200" b="0" i="0" u="none" strike="noStrike" cap="none" baseline="0" dirty="0">
                <a:solidFill>
                  <a:srgbClr val="FFFFFF"/>
                </a:solidFill>
                <a:latin typeface="Times New Roman"/>
                <a:ea typeface="Times New Roman"/>
                <a:cs typeface="Times New Roman"/>
                <a:sym typeface="Times New Roman"/>
              </a:rPr>
              <a:t>to Catholic </a:t>
            </a:r>
            <a:r>
              <a:rPr lang="en-US" sz="3200" b="0" i="0" u="none" strike="noStrike" cap="none" baseline="0" dirty="0" smtClean="0">
                <a:solidFill>
                  <a:srgbClr val="FFFFFF"/>
                </a:solidFill>
                <a:latin typeface="Times New Roman"/>
                <a:ea typeface="Times New Roman"/>
                <a:cs typeface="Times New Roman"/>
                <a:sym typeface="Times New Roman"/>
              </a:rPr>
              <a:t>Faith- </a:t>
            </a:r>
            <a:r>
              <a:rPr lang="en-US" sz="2400" b="0" i="0" u="none" strike="noStrike" cap="none" baseline="0" dirty="0" smtClean="0">
                <a:solidFill>
                  <a:srgbClr val="FFFFFF"/>
                </a:solidFill>
                <a:latin typeface="Times New Roman"/>
                <a:ea typeface="Times New Roman"/>
                <a:cs typeface="Times New Roman"/>
                <a:sym typeface="Times New Roman"/>
              </a:rPr>
              <a:t>CCC 1246 “Every person not yet baptized and only such a person is able to be baptized.”</a:t>
            </a:r>
            <a:endParaRPr lang="en-US" sz="2400" b="0" i="0" u="none" strike="noStrike" cap="none" baseline="0" dirty="0">
              <a:solidFill>
                <a:srgbClr val="FFFFFF"/>
              </a:solidFill>
              <a:latin typeface="Times New Roman"/>
              <a:ea typeface="Times New Roman"/>
              <a:cs typeface="Times New Roman"/>
              <a:sym typeface="Times New Roman"/>
            </a:endParaRPr>
          </a:p>
          <a:p>
            <a:pPr marL="742950" marR="0" lvl="1" indent="-285750" algn="l" rtl="0">
              <a:lnSpc>
                <a:spcPct val="100000"/>
              </a:lnSpc>
              <a:spcBef>
                <a:spcPts val="800"/>
              </a:spcBef>
              <a:spcAft>
                <a:spcPts val="0"/>
              </a:spcAft>
              <a:buClr>
                <a:srgbClr val="CC99FF"/>
              </a:buClr>
              <a:buSzPct val="59895"/>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From non-Christian </a:t>
            </a:r>
            <a:r>
              <a:rPr lang="en-US" sz="3200" b="0" i="0" u="none" strike="noStrike" cap="none" baseline="0" dirty="0" smtClean="0">
                <a:solidFill>
                  <a:srgbClr val="FFFFFF"/>
                </a:solidFill>
                <a:latin typeface="Times New Roman"/>
                <a:ea typeface="Times New Roman"/>
                <a:cs typeface="Times New Roman"/>
                <a:sym typeface="Times New Roman"/>
              </a:rPr>
              <a:t>background</a:t>
            </a:r>
            <a:endParaRPr lang="en-US" sz="3200" b="0" i="0" u="none" strike="noStrike" cap="none" baseline="0" dirty="0">
              <a:solidFill>
                <a:srgbClr val="FFFFFF"/>
              </a:solidFill>
              <a:latin typeface="Times New Roman"/>
              <a:ea typeface="Times New Roman"/>
              <a:cs typeface="Times New Roman"/>
              <a:sym typeface="Times New Roman"/>
            </a:endParaRPr>
          </a:p>
          <a:p>
            <a:pPr marL="742950" marR="0" lvl="1" indent="-285750" algn="l" rtl="0">
              <a:lnSpc>
                <a:spcPct val="100000"/>
              </a:lnSpc>
              <a:spcBef>
                <a:spcPts val="800"/>
              </a:spcBef>
              <a:spcAft>
                <a:spcPts val="0"/>
              </a:spcAft>
              <a:buClr>
                <a:srgbClr val="CC99FF"/>
              </a:buClr>
              <a:buSzPct val="59895"/>
              <a:buFont typeface="Arial"/>
              <a:buChar char="•"/>
            </a:pPr>
            <a:r>
              <a:rPr lang="en-US" sz="3200" b="0" i="0" u="none" strike="noStrike" cap="none" baseline="0" dirty="0">
                <a:solidFill>
                  <a:srgbClr val="FFFFFF"/>
                </a:solidFill>
                <a:latin typeface="Times New Roman"/>
                <a:ea typeface="Times New Roman"/>
                <a:cs typeface="Times New Roman"/>
                <a:sym typeface="Times New Roman"/>
              </a:rPr>
              <a:t>Baptism is not repeated for those already baptized.</a:t>
            </a:r>
          </a:p>
          <a:p>
            <a:pPr lvl="3" indent="-285750">
              <a:lnSpc>
                <a:spcPct val="100000"/>
              </a:lnSpc>
              <a:buClr>
                <a:srgbClr val="CC99FF"/>
              </a:buClr>
              <a:buSzPct val="59895"/>
              <a:buFont typeface="Arial"/>
              <a:buChar char="•"/>
            </a:pPr>
            <a:r>
              <a:rPr lang="en-US" sz="2400" b="0" i="0" u="none" strike="noStrike" cap="none" baseline="0" dirty="0">
                <a:solidFill>
                  <a:srgbClr val="FFFFFF"/>
                </a:solidFill>
                <a:latin typeface="Times New Roman"/>
                <a:ea typeface="Times New Roman"/>
                <a:cs typeface="Times New Roman"/>
                <a:sym typeface="Times New Roman"/>
              </a:rPr>
              <a:t>Validity of non-Catholic baptism recognized. </a:t>
            </a:r>
            <a:r>
              <a:rPr lang="en-US" sz="2400" b="0" i="0" u="none" strike="noStrike" cap="none" baseline="0" dirty="0" smtClean="0">
                <a:solidFill>
                  <a:srgbClr val="FFFFFF"/>
                </a:solidFill>
                <a:latin typeface="Times New Roman"/>
                <a:ea typeface="Times New Roman"/>
                <a:cs typeface="Times New Roman"/>
                <a:sym typeface="Times New Roman"/>
              </a:rPr>
              <a:t>CCC 1271</a:t>
            </a:r>
            <a:endParaRPr lang="en-US" sz="2400" b="0" i="0" u="none" strike="noStrike" cap="none" baseline="0" dirty="0">
              <a:solidFill>
                <a:srgbClr val="FFFFFF"/>
              </a:solidFill>
              <a:latin typeface="Times New Roman"/>
              <a:ea typeface="Times New Roman"/>
              <a:cs typeface="Times New Roman"/>
              <a:sym typeface="Times New Roman"/>
            </a:endParaRPr>
          </a:p>
          <a:p>
            <a:endParaRPr lang="en-US" sz="3200" b="0" i="0" u="none" strike="noStrike" cap="none" baseline="0" dirty="0">
              <a:solidFill>
                <a:srgbClr val="FFFFFF"/>
              </a:solidFill>
              <a:latin typeface="Times New Roman"/>
              <a:ea typeface="Times New Roman"/>
              <a:cs typeface="Times New Roman"/>
              <a:sym typeface="Times New Roman"/>
            </a:endParaRPr>
          </a:p>
          <a:p>
            <a:endParaRPr lang="en-US" sz="3200" b="0" i="0" u="none" strike="noStrike" cap="none" baseline="0" dirty="0">
              <a:solidFill>
                <a:srgbClr val="FFFFFF"/>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629400" cy="1143000"/>
          </a:xfrm>
          <a:gradFill>
            <a:gsLst>
              <a:gs pos="10000">
                <a:schemeClr val="bg2">
                  <a:tint val="97000"/>
                  <a:hueMod val="92000"/>
                  <a:satMod val="169000"/>
                  <a:lumMod val="164000"/>
                </a:schemeClr>
              </a:gs>
              <a:gs pos="93000">
                <a:schemeClr val="bg2">
                  <a:shade val="96000"/>
                  <a:satMod val="120000"/>
                  <a:lumMod val="90000"/>
                </a:schemeClr>
              </a:gs>
            </a:gsLst>
            <a:lin ang="6120000" scaled="1"/>
          </a:gradFill>
        </p:spPr>
        <p:txBody>
          <a:bodyPr/>
          <a:lstStyle/>
          <a:p>
            <a:r>
              <a:rPr lang="en-US" dirty="0" smtClean="0">
                <a:solidFill>
                  <a:schemeClr val="accent1">
                    <a:lumMod val="50000"/>
                  </a:schemeClr>
                </a:solidFill>
              </a:rPr>
              <a:t>Preliminary Rituals</a:t>
            </a:r>
            <a:endParaRPr lang="en-US" dirty="0">
              <a:solidFill>
                <a:schemeClr val="accent1">
                  <a:lumMod val="50000"/>
                </a:schemeClr>
              </a:solidFill>
            </a:endParaRPr>
          </a:p>
        </p:txBody>
      </p:sp>
      <p:sp>
        <p:nvSpPr>
          <p:cNvPr id="3" name="Text Placeholder 2"/>
          <p:cNvSpPr>
            <a:spLocks noGrp="1"/>
          </p:cNvSpPr>
          <p:nvPr>
            <p:ph type="body" idx="1"/>
          </p:nvPr>
        </p:nvSpPr>
        <p:spPr>
          <a:xfrm>
            <a:off x="0" y="2057400"/>
            <a:ext cx="9143999" cy="4038599"/>
          </a:xfrm>
          <a:solidFill>
            <a:schemeClr val="accent1">
              <a:lumMod val="75000"/>
            </a:schemeClr>
          </a:solidFill>
        </p:spPr>
        <p:txBody>
          <a:bodyPr>
            <a:normAutofit/>
          </a:bodyPr>
          <a:lstStyle/>
          <a:p>
            <a:pPr algn="ctr"/>
            <a:r>
              <a:rPr lang="en-US" dirty="0" smtClean="0">
                <a:solidFill>
                  <a:schemeClr val="tx1"/>
                </a:solidFill>
              </a:rPr>
              <a:t>Sign of the Cross </a:t>
            </a:r>
          </a:p>
          <a:p>
            <a:pPr marL="0" indent="0" algn="ctr">
              <a:buNone/>
            </a:pPr>
            <a:r>
              <a:rPr lang="en-US" sz="2400" dirty="0">
                <a:solidFill>
                  <a:schemeClr val="tx1"/>
                </a:solidFill>
              </a:rPr>
              <a:t> </a:t>
            </a:r>
            <a:r>
              <a:rPr lang="en-US" sz="2400" dirty="0" smtClean="0">
                <a:solidFill>
                  <a:schemeClr val="tx1"/>
                </a:solidFill>
              </a:rPr>
              <a:t>    </a:t>
            </a:r>
            <a:r>
              <a:rPr lang="en-US" sz="2400" dirty="0" smtClean="0"/>
              <a:t>CCC 1235</a:t>
            </a:r>
          </a:p>
          <a:p>
            <a:pPr algn="ctr"/>
            <a:r>
              <a:rPr lang="en-US" dirty="0" smtClean="0"/>
              <a:t>Proclamation of Word </a:t>
            </a:r>
          </a:p>
          <a:p>
            <a:pPr marL="0" indent="0" algn="ctr">
              <a:buNone/>
            </a:pPr>
            <a:r>
              <a:rPr lang="en-US" sz="2400" dirty="0"/>
              <a:t> </a:t>
            </a:r>
            <a:r>
              <a:rPr lang="en-US" sz="2400" dirty="0" smtClean="0"/>
              <a:t>    CCC 1236</a:t>
            </a:r>
          </a:p>
          <a:p>
            <a:pPr algn="ctr"/>
            <a:r>
              <a:rPr lang="en-US" dirty="0" smtClean="0"/>
              <a:t>Exorcisms </a:t>
            </a:r>
          </a:p>
          <a:p>
            <a:pPr marL="0" indent="0" algn="ctr">
              <a:buNone/>
            </a:pPr>
            <a:r>
              <a:rPr lang="en-US" sz="2400" dirty="0"/>
              <a:t> </a:t>
            </a:r>
            <a:r>
              <a:rPr lang="en-US" sz="2400" dirty="0" smtClean="0"/>
              <a:t>    CCC 1237</a:t>
            </a:r>
          </a:p>
          <a:p>
            <a:pPr algn="ctr"/>
            <a:r>
              <a:rPr lang="en-US" dirty="0" smtClean="0"/>
              <a:t>Blessing Water </a:t>
            </a:r>
          </a:p>
          <a:p>
            <a:pPr marL="0" indent="0" algn="ctr">
              <a:buNone/>
            </a:pPr>
            <a:r>
              <a:rPr lang="en-US" sz="2400" dirty="0"/>
              <a:t> </a:t>
            </a:r>
            <a:r>
              <a:rPr lang="en-US" sz="2400" dirty="0" smtClean="0"/>
              <a:t>    CCC 1238</a:t>
            </a:r>
          </a:p>
          <a:p>
            <a:endParaRPr lang="en-US" dirty="0"/>
          </a:p>
        </p:txBody>
      </p:sp>
    </p:spTree>
    <p:extLst>
      <p:ext uri="{BB962C8B-B14F-4D97-AF65-F5344CB8AC3E}">
        <p14:creationId xmlns:p14="http://schemas.microsoft.com/office/powerpoint/2010/main" val="40940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35000">
              <a:srgbClr val="002060"/>
            </a:gs>
          </a:gsLst>
          <a:lin ang="6120000" scaled="1"/>
        </a:gra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143000" y="465137"/>
            <a:ext cx="6172200" cy="1433511"/>
          </a:xfrm>
          <a:prstGeom prst="rect">
            <a:avLst/>
          </a:prstGeom>
          <a:gradFill>
            <a:gsLst>
              <a:gs pos="10000">
                <a:schemeClr val="bg2">
                  <a:tint val="97000"/>
                  <a:hueMod val="92000"/>
                  <a:satMod val="169000"/>
                  <a:lumMod val="164000"/>
                </a:schemeClr>
              </a:gs>
              <a:gs pos="35000">
                <a:srgbClr val="002060"/>
              </a:gs>
            </a:gsLst>
            <a:lin ang="6120000" scaled="1"/>
          </a:gradFill>
          <a:ln>
            <a:noFill/>
          </a:ln>
        </p:spPr>
        <p:txBody>
          <a:bodyPr lIns="92150" tIns="46075" rIns="92150" bIns="46075"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4400" b="0" i="0" u="none" strike="noStrike" cap="none" baseline="0" dirty="0">
                <a:solidFill>
                  <a:srgbClr val="00FFFF"/>
                </a:solidFill>
                <a:latin typeface="Times New Roman"/>
                <a:ea typeface="Times New Roman"/>
                <a:cs typeface="Times New Roman"/>
                <a:sym typeface="Times New Roman"/>
              </a:rPr>
              <a:t>       Anointing with Oil of 				Catechumens	</a:t>
            </a:r>
          </a:p>
        </p:txBody>
      </p:sp>
      <p:sp>
        <p:nvSpPr>
          <p:cNvPr id="148" name="Shape 148"/>
          <p:cNvSpPr txBox="1">
            <a:spLocks noGrp="1"/>
          </p:cNvSpPr>
          <p:nvPr>
            <p:ph type="body" idx="1"/>
          </p:nvPr>
        </p:nvSpPr>
        <p:spPr>
          <a:xfrm>
            <a:off x="990600" y="2121561"/>
            <a:ext cx="3809999" cy="4114800"/>
          </a:xfrm>
          <a:prstGeom prst="rect">
            <a:avLst/>
          </a:prstGeom>
          <a:noFill/>
          <a:ln>
            <a:noFill/>
          </a:ln>
        </p:spPr>
        <p:txBody>
          <a:bodyPr lIns="90000" tIns="46800" rIns="90000" bIns="46800" anchor="t" anchorCtr="0">
            <a:noAutofit/>
          </a:bodyPr>
          <a:lstStyle/>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1</a:t>
            </a:r>
            <a:r>
              <a:rPr lang="en-US" sz="2800" b="0" i="0" u="none" strike="noStrike" cap="none" baseline="30000" dirty="0">
                <a:solidFill>
                  <a:srgbClr val="FFFFFF"/>
                </a:solidFill>
                <a:latin typeface="Times New Roman"/>
                <a:ea typeface="Times New Roman"/>
                <a:cs typeface="Times New Roman"/>
                <a:sym typeface="Times New Roman"/>
              </a:rPr>
              <a:t>st</a:t>
            </a:r>
            <a:r>
              <a:rPr lang="en-US" sz="2800" b="0" i="0" u="none" strike="noStrike" cap="none" baseline="0" dirty="0">
                <a:solidFill>
                  <a:srgbClr val="FFFFFF"/>
                </a:solidFill>
                <a:latin typeface="Times New Roman"/>
                <a:ea typeface="Times New Roman"/>
                <a:cs typeface="Times New Roman"/>
                <a:sym typeface="Times New Roman"/>
              </a:rPr>
              <a:t> anointing is on chest</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This anointing is before the water rite</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Signifies strengthening</a:t>
            </a:r>
          </a:p>
          <a:p>
            <a:pPr marL="342900" marR="0" lvl="0" indent="-342900" algn="l" rtl="0">
              <a:lnSpc>
                <a:spcPct val="100000"/>
              </a:lnSpc>
              <a:spcBef>
                <a:spcPts val="700"/>
              </a:spcBef>
              <a:spcAft>
                <a:spcPts val="0"/>
              </a:spcAft>
              <a:buClr>
                <a:srgbClr val="00FFFF"/>
              </a:buClr>
              <a:buSzPct val="74404"/>
              <a:buFont typeface="Arial"/>
              <a:buChar char="•"/>
            </a:pPr>
            <a:r>
              <a:rPr lang="en-US" sz="2800" b="0" i="0" u="none" strike="noStrike" cap="none" baseline="0" dirty="0">
                <a:solidFill>
                  <a:srgbClr val="FFFFFF"/>
                </a:solidFill>
                <a:latin typeface="Times New Roman"/>
                <a:ea typeface="Times New Roman"/>
                <a:cs typeface="Times New Roman"/>
                <a:sym typeface="Times New Roman"/>
              </a:rPr>
              <a:t>Preparation for </a:t>
            </a:r>
            <a:r>
              <a:rPr lang="en-US" sz="2800" b="0" i="0" u="none" strike="noStrike" cap="none" baseline="0" dirty="0" smtClean="0">
                <a:solidFill>
                  <a:srgbClr val="FFFFFF"/>
                </a:solidFill>
                <a:latin typeface="Times New Roman"/>
                <a:ea typeface="Times New Roman"/>
                <a:cs typeface="Times New Roman"/>
                <a:sym typeface="Times New Roman"/>
              </a:rPr>
              <a:t>‘spiritual warfare’</a:t>
            </a:r>
          </a:p>
          <a:p>
            <a:pPr marL="342900" marR="0" lvl="0" indent="-342900" algn="l" rtl="0">
              <a:lnSpc>
                <a:spcPct val="100000"/>
              </a:lnSpc>
              <a:spcBef>
                <a:spcPts val="700"/>
              </a:spcBef>
              <a:spcAft>
                <a:spcPts val="0"/>
              </a:spcAft>
              <a:buClr>
                <a:srgbClr val="00FFFF"/>
              </a:buClr>
              <a:buSzPct val="74404"/>
              <a:buFont typeface="Arial"/>
              <a:buChar char="•"/>
            </a:pPr>
            <a:r>
              <a:rPr lang="en-US" sz="2800" dirty="0" smtClean="0"/>
              <a:t>Part of ‘</a:t>
            </a:r>
            <a:r>
              <a:rPr lang="en-US" sz="2800" dirty="0" err="1" smtClean="0"/>
              <a:t>excorcism</a:t>
            </a:r>
            <a:r>
              <a:rPr lang="en-US" sz="2800" dirty="0" smtClean="0"/>
              <a:t>’</a:t>
            </a:r>
            <a:endParaRPr lang="en-US" sz="2800" b="0" i="0" u="none" strike="noStrike" cap="none" baseline="0" dirty="0">
              <a:solidFill>
                <a:srgbClr val="FFFFFF"/>
              </a:solidFill>
              <a:latin typeface="Times New Roman"/>
              <a:ea typeface="Times New Roman"/>
              <a:cs typeface="Times New Roman"/>
              <a:sym typeface="Times New Roman"/>
            </a:endParaRPr>
          </a:p>
        </p:txBody>
      </p:sp>
      <p:pic>
        <p:nvPicPr>
          <p:cNvPr id="2" name="Picture 1"/>
          <p:cNvPicPr>
            <a:picLocks noChangeAspect="1"/>
          </p:cNvPicPr>
          <p:nvPr/>
        </p:nvPicPr>
        <p:blipFill rotWithShape="1">
          <a:blip r:embed="rId3"/>
          <a:srcRect l="8001" r="15200"/>
          <a:stretch/>
        </p:blipFill>
        <p:spPr>
          <a:xfrm>
            <a:off x="4947004" y="2133600"/>
            <a:ext cx="3657600" cy="3571875"/>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 calcmode="lin" valueType="num">
                                      <p:cBhvr additive="base">
                                        <p:cTn id="7" dur="500" fill="hold"/>
                                        <p:tgtEl>
                                          <p:spTgt spid="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8">
                                            <p:txEl>
                                              <p:pRg st="1" end="1"/>
                                            </p:txEl>
                                          </p:spTgt>
                                        </p:tgtEl>
                                        <p:attrNameLst>
                                          <p:attrName>style.visibility</p:attrName>
                                        </p:attrNameLst>
                                      </p:cBhvr>
                                      <p:to>
                                        <p:strVal val="visible"/>
                                      </p:to>
                                    </p:set>
                                    <p:anim calcmode="lin" valueType="num">
                                      <p:cBhvr additive="base">
                                        <p:cTn id="13" dur="500" fill="hold"/>
                                        <p:tgtEl>
                                          <p:spTgt spid="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8">
                                            <p:txEl>
                                              <p:pRg st="2" end="2"/>
                                            </p:txEl>
                                          </p:spTgt>
                                        </p:tgtEl>
                                        <p:attrNameLst>
                                          <p:attrName>style.visibility</p:attrName>
                                        </p:attrNameLst>
                                      </p:cBhvr>
                                      <p:to>
                                        <p:strVal val="visible"/>
                                      </p:to>
                                    </p:set>
                                    <p:anim calcmode="lin" valueType="num">
                                      <p:cBhvr additive="base">
                                        <p:cTn id="19" dur="500" fill="hold"/>
                                        <p:tgtEl>
                                          <p:spTgt spid="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8">
                                            <p:txEl>
                                              <p:pRg st="3" end="3"/>
                                            </p:txEl>
                                          </p:spTgt>
                                        </p:tgtEl>
                                        <p:attrNameLst>
                                          <p:attrName>style.visibility</p:attrName>
                                        </p:attrNameLst>
                                      </p:cBhvr>
                                      <p:to>
                                        <p:strVal val="visible"/>
                                      </p:to>
                                    </p:set>
                                    <p:anim calcmode="lin" valueType="num">
                                      <p:cBhvr additive="base">
                                        <p:cTn id="25" dur="500" fill="hold"/>
                                        <p:tgtEl>
                                          <p:spTgt spid="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8">
                                            <p:txEl>
                                              <p:pRg st="4" end="4"/>
                                            </p:txEl>
                                          </p:spTgt>
                                        </p:tgtEl>
                                        <p:attrNameLst>
                                          <p:attrName>style.visibility</p:attrName>
                                        </p:attrNameLst>
                                      </p:cBhvr>
                                      <p:to>
                                        <p:strVal val="visible"/>
                                      </p:to>
                                    </p:set>
                                    <p:anim calcmode="lin" valueType="num">
                                      <p:cBhvr additive="base">
                                        <p:cTn id="31" dur="500" fill="hold"/>
                                        <p:tgtEl>
                                          <p:spTgt spid="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1525</Words>
  <Application>Microsoft Office PowerPoint</Application>
  <PresentationFormat>On-screen Show (4:3)</PresentationFormat>
  <Paragraphs>261</Paragraphs>
  <Slides>39</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Aharoni</vt:lpstr>
      <vt:lpstr>Arial</vt:lpstr>
      <vt:lpstr>Century Gothic</vt:lpstr>
      <vt:lpstr>Impact</vt:lpstr>
      <vt:lpstr>Times New Roman</vt:lpstr>
      <vt:lpstr>Wingdings 3</vt:lpstr>
      <vt:lpstr>Slice</vt:lpstr>
      <vt:lpstr>Sacraments of Initiation</vt:lpstr>
      <vt:lpstr>                   Baptism</vt:lpstr>
      <vt:lpstr>       Spiritual Effect</vt:lpstr>
      <vt:lpstr>PowerPoint Presentation</vt:lpstr>
      <vt:lpstr>Minister CCC 1256</vt:lpstr>
      <vt:lpstr>Form and Matter</vt:lpstr>
      <vt:lpstr>Required State</vt:lpstr>
      <vt:lpstr>Preliminary Rituals</vt:lpstr>
      <vt:lpstr>       Anointing with Oil of     Catechumens </vt:lpstr>
      <vt:lpstr>     Water Rite: Rm 6,CCC 1239</vt:lpstr>
      <vt:lpstr>ICHTHYS</vt:lpstr>
      <vt:lpstr>     White Garment CCC 1243</vt:lpstr>
      <vt:lpstr>  Anointing with Chrism CCC 1241</vt:lpstr>
      <vt:lpstr>                Lit Candle </vt:lpstr>
      <vt:lpstr>Baptism Prefigured In O.T.                         CCC 1217-1222</vt:lpstr>
      <vt:lpstr>Baptism in NT</vt:lpstr>
      <vt:lpstr>PowerPoint Presentation</vt:lpstr>
      <vt:lpstr>‘To Confirm’</vt:lpstr>
      <vt:lpstr>Spiritual Effect CCC 1302-1305</vt:lpstr>
      <vt:lpstr>Theology of Confirmation</vt:lpstr>
      <vt:lpstr>Historical Overview</vt:lpstr>
      <vt:lpstr> Minister</vt:lpstr>
      <vt:lpstr>Form</vt:lpstr>
      <vt:lpstr>Matter</vt:lpstr>
      <vt:lpstr>Required State</vt:lpstr>
      <vt:lpstr>Confirmation foreshadowed  in Old Testament</vt:lpstr>
      <vt:lpstr>Holy Spirit  Descended on Jesus</vt:lpstr>
      <vt:lpstr>Pentecost</vt:lpstr>
      <vt:lpstr>The Seven Gifts of the Holy Spirit</vt:lpstr>
      <vt:lpstr>Eucharist</vt:lpstr>
      <vt:lpstr>The  names</vt:lpstr>
      <vt:lpstr>Minister</vt:lpstr>
      <vt:lpstr>Matter</vt:lpstr>
      <vt:lpstr>Form</vt:lpstr>
      <vt:lpstr>Effect and Fruits CCC 1391-1401</vt:lpstr>
      <vt:lpstr>Proper Disposition</vt:lpstr>
      <vt:lpstr>Eucharist in Scripture</vt:lpstr>
      <vt:lpstr>PowerPoint Presentation</vt:lpstr>
      <vt:lpstr>       The Mass CCC 1348-1355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Baptism</dc:title>
  <dc:creator>Sullivan</dc:creator>
  <cp:lastModifiedBy>Owner</cp:lastModifiedBy>
  <cp:revision>48</cp:revision>
  <dcterms:modified xsi:type="dcterms:W3CDTF">2017-06-15T19:04:48Z</dcterms:modified>
</cp:coreProperties>
</file>