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B86B-1646-4FD3-BC73-9B4EF158D20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E410-E81D-4CCE-A78E-B9F9EEADB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77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B86B-1646-4FD3-BC73-9B4EF158D20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E410-E81D-4CCE-A78E-B9F9EEADB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1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B86B-1646-4FD3-BC73-9B4EF158D20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E410-E81D-4CCE-A78E-B9F9EEADB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9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B86B-1646-4FD3-BC73-9B4EF158D20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E410-E81D-4CCE-A78E-B9F9EEADB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01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B86B-1646-4FD3-BC73-9B4EF158D20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E410-E81D-4CCE-A78E-B9F9EEADB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0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B86B-1646-4FD3-BC73-9B4EF158D20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E410-E81D-4CCE-A78E-B9F9EEADB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3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B86B-1646-4FD3-BC73-9B4EF158D20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E410-E81D-4CCE-A78E-B9F9EEADB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15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B86B-1646-4FD3-BC73-9B4EF158D20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E410-E81D-4CCE-A78E-B9F9EEADB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0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B86B-1646-4FD3-BC73-9B4EF158D20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E410-E81D-4CCE-A78E-B9F9EEADB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B86B-1646-4FD3-BC73-9B4EF158D20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E410-E81D-4CCE-A78E-B9F9EEADB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2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B86B-1646-4FD3-BC73-9B4EF158D20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3E410-E81D-4CCE-A78E-B9F9EEADB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AB86B-1646-4FD3-BC73-9B4EF158D20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E410-E81D-4CCE-A78E-B9F9EEADB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02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842" t="31196" r="19357" b="36268"/>
          <a:stretch/>
        </p:blipFill>
        <p:spPr>
          <a:xfrm>
            <a:off x="2236563" y="58189"/>
            <a:ext cx="8257571" cy="671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9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Damien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Sullivan</dc:creator>
  <cp:lastModifiedBy>Sullivan</cp:lastModifiedBy>
  <cp:revision>3</cp:revision>
  <dcterms:created xsi:type="dcterms:W3CDTF">2017-09-07T18:14:27Z</dcterms:created>
  <dcterms:modified xsi:type="dcterms:W3CDTF">2017-09-07T18:58:36Z</dcterms:modified>
</cp:coreProperties>
</file>