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57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4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4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3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6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2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3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3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5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5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5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2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4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4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883" y="1371600"/>
            <a:ext cx="5429250" cy="3467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9940" y="4495800"/>
            <a:ext cx="3842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Six Themes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2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 vs. Relic/Sacramental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Artifact-</a:t>
            </a:r>
          </a:p>
          <a:p>
            <a:r>
              <a:rPr lang="en-US" dirty="0" smtClean="0"/>
              <a:t>Things made by human hands: historical cultural value</a:t>
            </a:r>
          </a:p>
          <a:p>
            <a:r>
              <a:rPr lang="en-US" dirty="0" smtClean="0"/>
              <a:t>Symbolic value (Liberty Bell)</a:t>
            </a:r>
          </a:p>
          <a:p>
            <a:r>
              <a:rPr lang="en-US" dirty="0" smtClean="0"/>
              <a:t>Used to study history/cultures</a:t>
            </a:r>
          </a:p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Sacramental/Relic-</a:t>
            </a:r>
          </a:p>
          <a:p>
            <a:r>
              <a:rPr lang="en-US" dirty="0" smtClean="0"/>
              <a:t>Material things that have Spiritual significance, oriented to faith</a:t>
            </a:r>
          </a:p>
          <a:p>
            <a:r>
              <a:rPr lang="en-US" dirty="0" smtClean="0"/>
              <a:t>Sign of the sacred</a:t>
            </a:r>
          </a:p>
          <a:p>
            <a:r>
              <a:rPr lang="en-US" dirty="0" smtClean="0"/>
              <a:t>Holy things that convey grace: Chanel/conduit</a:t>
            </a:r>
          </a:p>
          <a:p>
            <a:r>
              <a:rPr lang="en-US" dirty="0" smtClean="0"/>
              <a:t>Used to build faith</a:t>
            </a:r>
          </a:p>
          <a:p>
            <a:r>
              <a:rPr lang="en-US" dirty="0" smtClean="0"/>
              <a:t>Truth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5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Nazis can’t ‘use’ grail for evil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because God is the source of supernatural power . He can use material things to transmit that power/grace…BUT God is the Actor not the thing itself.</a:t>
            </a:r>
          </a:p>
          <a:p>
            <a:r>
              <a:rPr lang="en-US" dirty="0" smtClean="0"/>
              <a:t>Ex opera </a:t>
            </a:r>
            <a:r>
              <a:rPr lang="en-US" dirty="0" err="1" smtClean="0"/>
              <a:t>operantis</a:t>
            </a:r>
            <a:r>
              <a:rPr lang="en-US" dirty="0" smtClean="0"/>
              <a:t>- For a sacrament or a  sacramental/relic to be an efficacious(to work) there needs to be cooperation and faith/openness to God’s action.</a:t>
            </a:r>
          </a:p>
          <a:p>
            <a:r>
              <a:rPr lang="en-US" dirty="0" smtClean="0"/>
              <a:t>Motive: Self Gain or Glory of God?</a:t>
            </a:r>
          </a:p>
          <a:p>
            <a:r>
              <a:rPr lang="en-US" dirty="0" smtClean="0"/>
              <a:t>Good can never cooperate with evil: light dispels the dark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contact with the holy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Innate desire for God relates to our whole person: Body/Mind/Soul.</a:t>
            </a:r>
          </a:p>
          <a:p>
            <a:r>
              <a:rPr lang="en-US" dirty="0" smtClean="0"/>
              <a:t>Jesus had a body too: Bodies are good/destined for sanctification in this life and transformation in the next.</a:t>
            </a:r>
          </a:p>
          <a:p>
            <a:r>
              <a:rPr lang="en-US" dirty="0" smtClean="0"/>
              <a:t>Sacraments engage us on every level.</a:t>
            </a:r>
          </a:p>
          <a:p>
            <a:r>
              <a:rPr lang="en-US" dirty="0" smtClean="0"/>
              <a:t>Tangible objects help us see BOTH with our bio eyes as well as our eyes of faith. Its not either/or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“Powers you can’t possibly comprehend”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Grail is a relic/spiritual object but it can’t contain a self-conscious power.</a:t>
            </a:r>
          </a:p>
          <a:p>
            <a:r>
              <a:rPr lang="en-US" dirty="0" smtClean="0"/>
              <a:t>God’s power is always </a:t>
            </a:r>
            <a:r>
              <a:rPr lang="en-US" smtClean="0"/>
              <a:t>under </a:t>
            </a:r>
            <a:r>
              <a:rPr lang="en-US" smtClean="0"/>
              <a:t>control by </a:t>
            </a:r>
            <a:r>
              <a:rPr lang="en-US" dirty="0" smtClean="0"/>
              <a:t>God.</a:t>
            </a:r>
          </a:p>
          <a:p>
            <a:r>
              <a:rPr lang="en-US" dirty="0" smtClean="0"/>
              <a:t>Leads to superstitious and magical thinking with regard to relics/sacramental.</a:t>
            </a:r>
          </a:p>
          <a:p>
            <a:r>
              <a:rPr lang="en-US" dirty="0" smtClean="0"/>
              <a:t>God is in control: Not Occult</a:t>
            </a:r>
          </a:p>
          <a:p>
            <a:r>
              <a:rPr lang="en-US" dirty="0" smtClean="0"/>
              <a:t>Faith is necessary too</a:t>
            </a:r>
          </a:p>
          <a:p>
            <a:r>
              <a:rPr lang="en-US" dirty="0" smtClean="0"/>
              <a:t>Grail Not just a symbol: Symbols are duds that point to external things but don’t contain real meaning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Hollywood v. Catholicism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Cup…………………………..</a:t>
            </a:r>
          </a:p>
          <a:p>
            <a:r>
              <a:rPr lang="en-US" dirty="0" smtClean="0"/>
              <a:t>Magic……………………….</a:t>
            </a:r>
          </a:p>
          <a:p>
            <a:r>
              <a:rPr lang="en-US" dirty="0" smtClean="0"/>
              <a:t>Fountain of Youth…….</a:t>
            </a:r>
          </a:p>
          <a:p>
            <a:pPr marL="0" indent="0">
              <a:buNone/>
            </a:pPr>
            <a:r>
              <a:rPr lang="en-US" dirty="0" smtClean="0"/>
              <a:t>	-(stuck in a fallen world)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Contents(Eucharist)</a:t>
            </a:r>
          </a:p>
          <a:p>
            <a:r>
              <a:rPr lang="en-US" dirty="0" smtClean="0"/>
              <a:t>Grace given </a:t>
            </a:r>
          </a:p>
          <a:p>
            <a:r>
              <a:rPr lang="en-US" dirty="0" smtClean="0"/>
              <a:t>Divine Life within: Sanctifying Grace is participation in heaven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***Chalice at Mass contains the same thing Grail contained with the same spiritual effect.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38600"/>
            <a:ext cx="3429396" cy="25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Sword wielding Angel guards the ‘Tree of Life’: The Cross and Eucharist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2612683"/>
            <a:ext cx="6343650" cy="3283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3200400"/>
            <a:ext cx="3837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 He drove the man out; and at the east of the garden of Eden He stationed the cherubim and the flaming sword which turned every direction to guard the way to the tree of life</a:t>
            </a:r>
            <a:r>
              <a:rPr lang="en-US" dirty="0" smtClean="0">
                <a:solidFill>
                  <a:schemeClr val="bg1"/>
                </a:solidFill>
              </a:rPr>
              <a:t>. (Genesis 3:24)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Thanks to period 1 (BCE) 2015 for contributions to these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176</TotalTime>
  <Words>386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PowerPoint Presentation</vt:lpstr>
      <vt:lpstr>Artifact vs. Relic/Sacramental</vt:lpstr>
      <vt:lpstr>Nazis can’t ‘use’ grail for evil</vt:lpstr>
      <vt:lpstr>Physical contact with the holy</vt:lpstr>
      <vt:lpstr>“Powers you can’t possibly comprehend”</vt:lpstr>
      <vt:lpstr>Hollywood v. Catholicism</vt:lpstr>
      <vt:lpstr>Sword wielding Angel guards the ‘Tree of Life’: The Cross and Eucharist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dcmeagle</dc:creator>
  <cp:lastModifiedBy>Sullivan</cp:lastModifiedBy>
  <cp:revision>13</cp:revision>
  <dcterms:created xsi:type="dcterms:W3CDTF">2006-08-16T00:00:00Z</dcterms:created>
  <dcterms:modified xsi:type="dcterms:W3CDTF">2017-10-19T19:06:37Z</dcterms:modified>
</cp:coreProperties>
</file>