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946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0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6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1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0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5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6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6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9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53E5-D8EE-4982-88ED-B07B4D2C84CA}" type="datetimeFigureOut">
              <a:rPr lang="en-US" smtClean="0"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DBBD4-AE3F-4D5C-8A62-8963EB875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8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864" y="0"/>
            <a:ext cx="110111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5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Jn</a:t>
            </a:r>
            <a:r>
              <a:rPr lang="en-US" dirty="0" smtClean="0"/>
              <a:t> 6: 47-58- “I am the Bread of Life’</a:t>
            </a:r>
          </a:p>
          <a:p>
            <a:r>
              <a:rPr lang="en-US" dirty="0" smtClean="0"/>
              <a:t>Last Supper: Taking Bread, “This is my body”</a:t>
            </a:r>
          </a:p>
          <a:p>
            <a:r>
              <a:rPr lang="en-US" dirty="0" smtClean="0"/>
              <a:t>Bethlehem: Born in the House of Bread</a:t>
            </a:r>
          </a:p>
          <a:p>
            <a:r>
              <a:rPr lang="en-US" dirty="0" smtClean="0"/>
              <a:t>Laid in a Feeding trough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055904"/>
            <a:ext cx="3646822" cy="25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Manger and Eucharist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Universal in Time and Space. The Mass is ‘catholic’: for everyone, every where</a:t>
            </a:r>
            <a:r>
              <a:rPr lang="en-US" sz="2400" dirty="0" smtClean="0"/>
              <a:t>. “From East to West, the rising of the sun to its setting a perfect offering is made…”</a:t>
            </a:r>
          </a:p>
          <a:p>
            <a:r>
              <a:rPr lang="en-US" sz="2400" dirty="0" smtClean="0"/>
              <a:t>Standing and kneeling as act of worship. Gospel/Communion</a:t>
            </a:r>
          </a:p>
          <a:p>
            <a:r>
              <a:rPr lang="en-US" sz="2400" dirty="0" smtClean="0"/>
              <a:t>The offering of our gifts to God: Offertory from the heart. “We lift up our hearts to the Lord”</a:t>
            </a:r>
          </a:p>
          <a:p>
            <a:r>
              <a:rPr lang="en-US" sz="2400" dirty="0" smtClean="0"/>
              <a:t>Distracted at Mass: lack of eyes of Faith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14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119</Words>
  <Application>Microsoft Office PowerPoint</Application>
  <PresentationFormat>On-screen Show (4:3)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Manger and Eucharist</vt:lpstr>
    </vt:vector>
  </TitlesOfParts>
  <Company>Damien High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Sullivan</dc:creator>
  <cp:lastModifiedBy>Sullivan</cp:lastModifiedBy>
  <cp:revision>4</cp:revision>
  <dcterms:created xsi:type="dcterms:W3CDTF">2014-10-16T14:36:22Z</dcterms:created>
  <dcterms:modified xsi:type="dcterms:W3CDTF">2015-10-05T21:01:17Z</dcterms:modified>
</cp:coreProperties>
</file>