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69" r:id="rId18"/>
    <p:sldId id="274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bCnWe6e1o" TargetMode="External"/><Relationship Id="rId2" Type="http://schemas.openxmlformats.org/officeDocument/2006/relationships/hyperlink" Target="https://www.youtube.com/watch?v=2JnYcuRW_q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Rhetoric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elpjacqui.com/images/illustrations/jacqui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631011"/>
            <a:ext cx="4139738" cy="56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ocking-ads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1296497"/>
            <a:ext cx="5486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8-creative-anti-smoking-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0" y="849861"/>
            <a:ext cx="66389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op-Creative-Anti-Smoking-Ad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88" y="777240"/>
            <a:ext cx="6394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0" y="748423"/>
            <a:ext cx="7764087" cy="54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2590800" y="2822576"/>
            <a:ext cx="6254750" cy="1362075"/>
          </a:xfrm>
        </p:spPr>
        <p:txBody>
          <a:bodyPr/>
          <a:lstStyle/>
          <a:p>
            <a:endParaRPr lang="en-US" altLang="en-US" cap="none" dirty="0" smtClean="0">
              <a:ln>
                <a:noFill/>
              </a:ln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905000"/>
            <a:ext cx="6254750" cy="742950"/>
          </a:xfrm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7892" name="Picture 3" descr="PTW-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730250"/>
            <a:ext cx="35941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07" y="1198130"/>
            <a:ext cx="6172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-rudd-stimulus-sale-7062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29" y="631766"/>
            <a:ext cx="6178550" cy="55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etShot_ad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38" y="937953"/>
            <a:ext cx="86217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avid-beckh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08" y="606830"/>
            <a:ext cx="529590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rhetoric?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fornian FB" panose="0207040306080B030204" pitchFamily="18" charset="0"/>
                <a:ea typeface="ＭＳ Ｐゴシック" panose="020B0600070205080204" pitchFamily="34" charset="-128"/>
              </a:rPr>
              <a:t>The specific features of texts, written or spoken, that cause them to be meaningful, purposeful, and effective for readers or listeners in a given situation</a:t>
            </a:r>
          </a:p>
          <a:p>
            <a:r>
              <a:rPr lang="en-US" altLang="en-US" dirty="0">
                <a:latin typeface="Californian FB" panose="0207040306080B030204" pitchFamily="18" charset="0"/>
                <a:ea typeface="ＭＳ Ｐゴシック" panose="020B0600070205080204" pitchFamily="34" charset="-128"/>
              </a:rPr>
              <a:t>The art of analyzing all the language choices that writer, speaker, reader, or listener might make in a given situation so that the text becomes meaningful, purposeful, and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7373" y="1340720"/>
            <a:ext cx="490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www.youtube.com/watch?v=2JnYcuRW_qo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06091" y="2529440"/>
            <a:ext cx="490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www.youtube.com/watch?v=YSbCnWe6e1o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Rhetoric enables writers and speakers to design messages for particular audiences and purposes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Language </a:t>
            </a:r>
            <a:r>
              <a:rPr lang="en-US" altLang="en-US" dirty="0">
                <a:ea typeface="ＭＳ Ｐゴシック" panose="020B0600070205080204" pitchFamily="34" charset="-128"/>
              </a:rPr>
              <a:t>that affects an audience, which informs, moves, delights, and teaches has a rhetorical aim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Rhetorical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Rhetorical Triangle describes the interaction among subject, speaker and audience (or subject, writer and reader), as well as how this interaction determines the structure and language of the argument</a:t>
            </a: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55374" y="3981796"/>
            <a:ext cx="2601884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76604" y="3981796"/>
            <a:ext cx="1080654" cy="135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38007" y="5951913"/>
            <a:ext cx="2161309" cy="3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55374" y="3981796"/>
            <a:ext cx="1072342" cy="150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95455" y="3657600"/>
            <a:ext cx="131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b="1" dirty="0" smtClean="0"/>
              <a:t>Subject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1043" y="5478087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Audience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0276" y="5441264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Speaker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7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Rhetorical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Subject – writers must first choose a subject and then evaluate what they already know about it, what others have said about it, and what kind of evidence or proof will sufficiently develop their position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Audience: who is being spoken to.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Speaker – the person narrating text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Persona: the character the speaker creates when he or she writes or speak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Rhetorical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Ethos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 – writers appeal to ethos, or character, to demonstrate that they are credible and </a:t>
            </a: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trustworthy</a:t>
            </a:r>
          </a:p>
          <a:p>
            <a:r>
              <a:rPr lang="en-US" altLang="en-US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Pathos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 writers appeal to pathos, or emotion, through  engaging the emotions of the audience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Logos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 writers appeal to logos, or reason, by offering clear, rational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Appeal to the writer’s/speaker’s believability, qualifications, character; relevant biographical information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 of credible sources (experts, scholars)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Accurate citation of sources: gives credit where credit is due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Experience and authority: person knows the issues and has experience in the field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Appropriate language: uses language of the discipline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Appropriate tone: knows the audience and context of situation</a:t>
            </a:r>
          </a:p>
        </p:txBody>
      </p:sp>
    </p:spTree>
    <p:extLst>
      <p:ext uri="{BB962C8B-B14F-4D97-AF65-F5344CB8AC3E}">
        <p14:creationId xmlns:p14="http://schemas.microsoft.com/office/powerpoint/2010/main" val="20370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29301"/>
          </a:xfrm>
        </p:spPr>
        <p:txBody>
          <a:bodyPr/>
          <a:lstStyle/>
          <a:p>
            <a:r>
              <a:rPr lang="en-US" dirty="0" smtClean="0"/>
              <a:t>Pathos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11433"/>
            <a:ext cx="9601196" cy="3764435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Appeal to the heart/emotion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Draw from spirituality or religious traditions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Stories or testimonials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Personal anecdotes or stories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Personal connections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Imagery and figurative language that provokes an emotional response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Visual images or words that inspire you to empathize or have compassion towards the idea/topic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Powerful words, phrases, or images that stir up emotion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Details that come from subjective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Appeal to the mind/intellect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Draw from philosophy and logic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Facts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Statistics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If, then… 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statements</a:t>
            </a:r>
          </a:p>
          <a:p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Definitions of terms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Explanation of 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ideas</a:t>
            </a:r>
            <a:endParaRPr lang="en-US" altLang="en-US" sz="4000" dirty="0">
              <a:ea typeface="ＭＳ Ｐゴシック" panose="020B0600070205080204" pitchFamily="34" charset="-128"/>
            </a:endParaRP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Cause and effect 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Details that come from objective reporting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Logical reasons and explanations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439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Californian FB</vt:lpstr>
      <vt:lpstr>Garamond</vt:lpstr>
      <vt:lpstr>Organic</vt:lpstr>
      <vt:lpstr>Rhetoric</vt:lpstr>
      <vt:lpstr>What is rhetoric? </vt:lpstr>
      <vt:lpstr>Furthermore…</vt:lpstr>
      <vt:lpstr>The Rhetorical Triangle</vt:lpstr>
      <vt:lpstr>Elements of the Rhetorical Triangle</vt:lpstr>
      <vt:lpstr>The 3 Rhetorical Appeals</vt:lpstr>
      <vt:lpstr>Ethos</vt:lpstr>
      <vt:lpstr>Pathos</vt:lpstr>
      <vt:lpstr>Logos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Damien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</dc:title>
  <dc:creator>Rosemary DiCarlo</dc:creator>
  <cp:lastModifiedBy>Rosemary DiCarlo</cp:lastModifiedBy>
  <cp:revision>15</cp:revision>
  <dcterms:created xsi:type="dcterms:W3CDTF">2018-08-14T15:24:22Z</dcterms:created>
  <dcterms:modified xsi:type="dcterms:W3CDTF">2018-08-15T18:48:38Z</dcterms:modified>
</cp:coreProperties>
</file>