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8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58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85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9914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88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31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9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9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9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3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3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0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56E06-2605-4AAA-9ADE-D6EC306FDBF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39667C-F4E7-4369-B936-E1C8294B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5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Movements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7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literary movement?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literary movement is a general term for pieces of literature by different authors (usually over the same time period) who share a similar </a:t>
            </a:r>
            <a:r>
              <a:rPr lang="en-US" sz="2400" dirty="0" smtClean="0"/>
              <a:t>motivation/inspiration </a:t>
            </a:r>
            <a:r>
              <a:rPr lang="en-US" sz="2400" dirty="0"/>
              <a:t>for writing in some way.  </a:t>
            </a:r>
            <a:endParaRPr lang="en-US" sz="2400" dirty="0" smtClean="0"/>
          </a:p>
          <a:p>
            <a:r>
              <a:rPr lang="en-US" sz="2400" dirty="0" smtClean="0"/>
              <a:t>Usually </a:t>
            </a:r>
            <a:r>
              <a:rPr lang="en-US" sz="2400" dirty="0"/>
              <a:t>these authors are considered part of a "movement" because they have similar ideas about something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55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Every literary movement has a set of “rules” or “tenets” by which all the writing of that period include/follow.</a:t>
            </a:r>
          </a:p>
          <a:p>
            <a:r>
              <a:rPr lang="en-US" sz="2800" dirty="0" smtClean="0"/>
              <a:t>Think of tenets as guidelines for identifying a piece of writing’s literary movement.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741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style?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style of a piece of literature has to do with the way a piece of literature is written.</a:t>
            </a:r>
          </a:p>
          <a:p>
            <a:r>
              <a:rPr lang="en-US" sz="2400" dirty="0" smtClean="0"/>
              <a:t>In a literary movement, the style will be consistent from one work to another</a:t>
            </a:r>
          </a:p>
          <a:p>
            <a:r>
              <a:rPr lang="en-US" sz="2400" dirty="0" smtClean="0"/>
              <a:t>Example: the use of highly emotional language or the use of poetic language (versus very simple, direct language/wording)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118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context?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circumstances that form the setting for an event, statement, or idea, and in terms of which it can be fully understood and </a:t>
            </a:r>
            <a:r>
              <a:rPr lang="en-US" dirty="0" smtClean="0"/>
              <a:t>assessed.</a:t>
            </a:r>
          </a:p>
          <a:p>
            <a:r>
              <a:rPr lang="en-US" dirty="0" smtClean="0"/>
              <a:t>In order to fully understand a literary movement, a reader must also understand how that literature came to be.</a:t>
            </a:r>
          </a:p>
          <a:p>
            <a:r>
              <a:rPr lang="en-US" dirty="0" smtClean="0"/>
              <a:t>Things to consider when thinking about context:</a:t>
            </a:r>
          </a:p>
          <a:p>
            <a:pPr lvl="1"/>
            <a:r>
              <a:rPr lang="en-US" dirty="0" smtClean="0"/>
              <a:t>What patterns were being seen in literature of the time?</a:t>
            </a:r>
          </a:p>
          <a:p>
            <a:pPr lvl="1"/>
            <a:r>
              <a:rPr lang="en-US" dirty="0" smtClean="0"/>
              <a:t>What was happening in society at that time?</a:t>
            </a:r>
          </a:p>
          <a:p>
            <a:pPr lvl="1"/>
            <a:r>
              <a:rPr lang="en-US" dirty="0" smtClean="0"/>
              <a:t>What was the political/cultural climate of the time period?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725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Societal Influence?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happening in society before the literary movement came about? </a:t>
            </a:r>
          </a:p>
          <a:p>
            <a:r>
              <a:rPr lang="en-US" dirty="0" smtClean="0"/>
              <a:t>How did the social/political/cultural climate of the time influence how and what the literary movement came to be?</a:t>
            </a:r>
          </a:p>
          <a:p>
            <a:r>
              <a:rPr lang="en-US" dirty="0" smtClean="0"/>
              <a:t>How did the literary movement evolve from the movement before it? </a:t>
            </a:r>
          </a:p>
          <a:p>
            <a:r>
              <a:rPr lang="en-US" dirty="0" smtClean="0"/>
              <a:t>And how did it influence the movement that followed? (if you know)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2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underlying meaning or moral of the story</a:t>
            </a:r>
          </a:p>
          <a:p>
            <a:r>
              <a:rPr lang="en-US" dirty="0" smtClean="0"/>
              <a:t>The idea/meaning the author is trying to convey to the reader?</a:t>
            </a:r>
          </a:p>
          <a:p>
            <a:pPr lvl="1"/>
            <a:r>
              <a:rPr lang="en-US" dirty="0" smtClean="0"/>
              <a:t>Love conquers all</a:t>
            </a:r>
          </a:p>
          <a:p>
            <a:pPr lvl="1"/>
            <a:r>
              <a:rPr lang="en-US" dirty="0" smtClean="0"/>
              <a:t>Be true to yourself</a:t>
            </a:r>
          </a:p>
          <a:p>
            <a:r>
              <a:rPr lang="en-US" dirty="0" smtClean="0"/>
              <a:t>The main idea(s) of a piece of writing</a:t>
            </a:r>
          </a:p>
          <a:p>
            <a:pPr lvl="1"/>
            <a:r>
              <a:rPr lang="en-US" dirty="0" smtClean="0"/>
              <a:t>Individuality</a:t>
            </a:r>
          </a:p>
          <a:p>
            <a:pPr lvl="1"/>
            <a:r>
              <a:rPr lang="en-US" dirty="0" smtClean="0"/>
              <a:t>Importance </a:t>
            </a:r>
            <a:r>
              <a:rPr lang="en-US" smtClean="0"/>
              <a:t>of nature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664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338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Literary Movements</vt:lpstr>
      <vt:lpstr>What is a literary movement?</vt:lpstr>
      <vt:lpstr>What is a tenet?</vt:lpstr>
      <vt:lpstr>What is style?</vt:lpstr>
      <vt:lpstr>What is context? </vt:lpstr>
      <vt:lpstr>Societal Influence? </vt:lpstr>
      <vt:lpstr>Theme</vt:lpstr>
    </vt:vector>
  </TitlesOfParts>
  <Company>Damien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DiCarlo</dc:creator>
  <cp:lastModifiedBy>Rosemary DiCarlo</cp:lastModifiedBy>
  <cp:revision>10</cp:revision>
  <dcterms:created xsi:type="dcterms:W3CDTF">2019-08-16T16:20:04Z</dcterms:created>
  <dcterms:modified xsi:type="dcterms:W3CDTF">2019-08-16T16:50:49Z</dcterms:modified>
</cp:coreProperties>
</file>