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Works Cited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9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 Why should you use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literature is immortal/constantly new/living, as writers we must speak about the literature as if it is still happening.</a:t>
            </a:r>
          </a:p>
          <a:p>
            <a:r>
              <a:rPr lang="en-US" dirty="0" smtClean="0"/>
              <a:t>We must use present tense verbs to talk about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0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9919"/>
          </a:xfrm>
        </p:spPr>
        <p:txBody>
          <a:bodyPr/>
          <a:lstStyle/>
          <a:p>
            <a:r>
              <a:rPr lang="en-US" dirty="0" smtClean="0"/>
              <a:t>Examples…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27564"/>
            <a:ext cx="9601196" cy="354830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Incorrect: The man tried to build a fire.</a:t>
            </a:r>
          </a:p>
          <a:p>
            <a:pPr lvl="1"/>
            <a:r>
              <a:rPr lang="en-US" dirty="0" smtClean="0"/>
              <a:t>Correct: The man tries to build a fire. </a:t>
            </a:r>
          </a:p>
          <a:p>
            <a:r>
              <a:rPr lang="en-US" dirty="0" smtClean="0"/>
              <a:t>Incorrect: Kino went into the mountain to hide from the trackers.</a:t>
            </a:r>
          </a:p>
          <a:p>
            <a:pPr lvl="1"/>
            <a:r>
              <a:rPr lang="en-US" dirty="0" smtClean="0"/>
              <a:t>Correct: Kino goes into the mountain to hide from the trackers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2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Informal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 Why we should NOT use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 language is any word/phrase that creates familiarity between the author and the reader.</a:t>
            </a:r>
          </a:p>
          <a:p>
            <a:r>
              <a:rPr lang="en-US" dirty="0" smtClean="0"/>
              <a:t>Examples: “I”, “we”, “us”, etc. </a:t>
            </a:r>
          </a:p>
          <a:p>
            <a:r>
              <a:rPr lang="en-US" dirty="0" smtClean="0"/>
              <a:t>Formal essay writers (all of you) should not use this because you should never include your reader in your </a:t>
            </a:r>
            <a:r>
              <a:rPr lang="en-US" smtClean="0"/>
              <a:t>insights and interpretations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0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works cited page allows your reader to locate the specific book from which your quotes (citations) come from.</a:t>
            </a:r>
          </a:p>
          <a:p>
            <a:r>
              <a:rPr lang="en-US" dirty="0" smtClean="0"/>
              <a:t>It must be in a specific format so that your source is easy to find, no matter who looks at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1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Works Cited page should be the very last page of your essay.</a:t>
            </a:r>
          </a:p>
          <a:p>
            <a:r>
              <a:rPr lang="en-US" dirty="0" smtClean="0"/>
              <a:t>Should be in MLA format (TNR, DS, 12 </a:t>
            </a:r>
            <a:r>
              <a:rPr lang="en-US" dirty="0" err="1" smtClean="0"/>
              <a:t>p.f</a:t>
            </a:r>
            <a:r>
              <a:rPr lang="en-US" dirty="0" smtClean="0"/>
              <a:t>.) AND therefore should including the same header as the rest of your essay.</a:t>
            </a:r>
          </a:p>
          <a:p>
            <a:r>
              <a:rPr lang="en-US" dirty="0" smtClean="0"/>
              <a:t>The words Works Cited should be centered, with no underline or italics.</a:t>
            </a:r>
          </a:p>
          <a:p>
            <a:r>
              <a:rPr lang="en-US" dirty="0" smtClean="0"/>
              <a:t>Remember: even this page needs to be double spaced!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2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space all citations, but do not skip spaces between entries.</a:t>
            </a:r>
          </a:p>
          <a:p>
            <a:r>
              <a:rPr lang="en-US" dirty="0"/>
              <a:t>Indent the second and subsequent lines of citations by 0.5 inches to create a hanging indent.</a:t>
            </a:r>
          </a:p>
          <a:p>
            <a:r>
              <a:rPr lang="en-US" dirty="0"/>
              <a:t>All works cited entries end with a period</a:t>
            </a:r>
            <a:r>
              <a:rPr lang="en-US" dirty="0" smtClean="0"/>
              <a:t>.</a:t>
            </a:r>
          </a:p>
          <a:p>
            <a:r>
              <a:rPr lang="en-US" dirty="0"/>
              <a:t>Entries are listed alphabetically by the author's last </a:t>
            </a:r>
            <a:r>
              <a:rPr lang="en-US" dirty="0" smtClean="0"/>
              <a:t>name. </a:t>
            </a:r>
            <a:r>
              <a:rPr lang="en-US" dirty="0"/>
              <a:t>Author names are written with the last name first, then the first name, and then the middle name or middle initial when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6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Capitalize each word in the titles of articles, books, </a:t>
            </a:r>
            <a:r>
              <a:rPr lang="en-US" dirty="0" err="1"/>
              <a:t>etc</a:t>
            </a:r>
            <a:r>
              <a:rPr lang="en-US" dirty="0"/>
              <a:t>, but do not capitalize articles (the, an), prepositions, or conjunctions unless one is the first word of the title or subtitle: </a:t>
            </a:r>
            <a:r>
              <a:rPr lang="en-US" i="1" dirty="0"/>
              <a:t>Gone with the Wind, The Art of War, There Is Nothing Left to Lose</a:t>
            </a:r>
            <a:r>
              <a:rPr lang="en-US" dirty="0"/>
              <a:t>.</a:t>
            </a:r>
          </a:p>
          <a:p>
            <a:r>
              <a:rPr lang="en-US" dirty="0"/>
              <a:t>Use italics (instead of underlining) for titles of larger works (books, magazines) and quotation marks for titles of shorter works (poems, articles)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6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Book:</a:t>
            </a:r>
          </a:p>
          <a:p>
            <a:pPr lvl="1"/>
            <a:r>
              <a:rPr lang="en-US" dirty="0"/>
              <a:t>Last Name, First Name. </a:t>
            </a:r>
            <a:r>
              <a:rPr lang="en-US" i="1" dirty="0"/>
              <a:t>Title of Book</a:t>
            </a:r>
            <a:r>
              <a:rPr lang="en-US" dirty="0"/>
              <a:t>. City of Publication, Publisher, Publication Date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Short Story:</a:t>
            </a:r>
          </a:p>
          <a:p>
            <a:pPr lvl="1"/>
            <a:r>
              <a:rPr lang="en-US" dirty="0"/>
              <a:t>Last Name, First Name. </a:t>
            </a:r>
            <a:r>
              <a:rPr lang="en-US" i="1" dirty="0"/>
              <a:t>Title </a:t>
            </a:r>
            <a:r>
              <a:rPr lang="en-US" i="1" dirty="0" smtClean="0"/>
              <a:t>of Story</a:t>
            </a:r>
            <a:r>
              <a:rPr lang="en-US" dirty="0" smtClean="0"/>
              <a:t>. </a:t>
            </a:r>
            <a:r>
              <a:rPr lang="en-US" dirty="0"/>
              <a:t>City of Publication, Publisher, Publication Date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Poem:</a:t>
            </a:r>
          </a:p>
          <a:p>
            <a:pPr lvl="1"/>
            <a:r>
              <a:rPr lang="en-US" sz="1800" dirty="0"/>
              <a:t>Author of Poem's Last Name, First Name. "Title of Poem." </a:t>
            </a:r>
            <a:r>
              <a:rPr lang="en-US" sz="1800" i="1" dirty="0"/>
              <a:t>Title of Book: Subtitle if Any</a:t>
            </a:r>
            <a:r>
              <a:rPr lang="en-US" sz="1800" dirty="0"/>
              <a:t>, edited by Editor's First Name Last Name, Edition if given and is not first, Publisher Name often shortened, Year of Publication, pp. Page Numbers of the Poem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192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la works cited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" y="704878"/>
            <a:ext cx="104013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6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la works cited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42" y="748146"/>
            <a:ext cx="8772639" cy="54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Literary Present Tense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57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403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Works Cited Page</vt:lpstr>
      <vt:lpstr>What’s the point?</vt:lpstr>
      <vt:lpstr>Getting started…</vt:lpstr>
      <vt:lpstr>Rules</vt:lpstr>
      <vt:lpstr>More Rules</vt:lpstr>
      <vt:lpstr>What else?</vt:lpstr>
      <vt:lpstr>PowerPoint Presentation</vt:lpstr>
      <vt:lpstr>PowerPoint Presentation</vt:lpstr>
      <vt:lpstr>Literary Present Tense</vt:lpstr>
      <vt:lpstr>What is it? Why should you use it?</vt:lpstr>
      <vt:lpstr>Examples…</vt:lpstr>
      <vt:lpstr>Informal Language</vt:lpstr>
      <vt:lpstr>What is it? Why we should NOT use it?</vt:lpstr>
    </vt:vector>
  </TitlesOfParts>
  <Company>Damien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 Cited Page</dc:title>
  <dc:creator>Rosemary DiCarlo</dc:creator>
  <cp:lastModifiedBy>Rosemary DiCarlo</cp:lastModifiedBy>
  <cp:revision>6</cp:revision>
  <dcterms:created xsi:type="dcterms:W3CDTF">2019-12-02T20:54:42Z</dcterms:created>
  <dcterms:modified xsi:type="dcterms:W3CDTF">2019-12-05T17:15:28Z</dcterms:modified>
</cp:coreProperties>
</file>